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18288000" cy="10287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22"/>
    <p:restoredTop sz="94710"/>
  </p:normalViewPr>
  <p:slideViewPr>
    <p:cSldViewPr>
      <p:cViewPr varScale="1">
        <p:scale>
          <a:sx n="46" d="100"/>
          <a:sy n="46" d="100"/>
        </p:scale>
        <p:origin x="654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8989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8288000" cy="1028698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7" y="1965960"/>
            <a:ext cx="9738360" cy="316382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8989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1540" y="2149843"/>
            <a:ext cx="14039849" cy="80581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8989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449065" y="1002381"/>
            <a:ext cx="1389869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8989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7126" y="2890253"/>
            <a:ext cx="17135475" cy="6877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s://yubile-labserver.com/allomecano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2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10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yubile-labserver.com/allomecan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8391"/>
            <a:ext cx="2916935" cy="257860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40495" y="0"/>
            <a:ext cx="9747502" cy="84216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41862" y="947226"/>
            <a:ext cx="10223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20" dirty="0">
                <a:solidFill>
                  <a:srgbClr val="FFFFFF"/>
                </a:solidFill>
                <a:latin typeface="Tahoma"/>
                <a:cs typeface="Tahoma"/>
              </a:rPr>
              <a:t>Allomecano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82139" y="912941"/>
            <a:ext cx="968375" cy="55118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70"/>
              </a:spcBef>
            </a:pPr>
            <a:r>
              <a:rPr sz="1500" spc="25" dirty="0">
                <a:solidFill>
                  <a:srgbClr val="FFFFFF"/>
                </a:solidFill>
                <a:latin typeface="Tahoma"/>
                <a:cs typeface="Tahoma"/>
              </a:rPr>
              <a:t>Date</a:t>
            </a:r>
            <a:endParaRPr sz="1500" dirty="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270"/>
              </a:spcBef>
            </a:pPr>
            <a:r>
              <a:rPr sz="1500" b="1" spc="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500" b="1" spc="-75" dirty="0">
                <a:solidFill>
                  <a:srgbClr val="FFFFFF"/>
                </a:solidFill>
                <a:latin typeface="Tahoma"/>
                <a:cs typeface="Tahoma"/>
              </a:rPr>
              <a:t>û</a:t>
            </a:r>
            <a:r>
              <a:rPr sz="1500" b="1" spc="-4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500" b="1" spc="-1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6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500" b="1" spc="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500" b="1" spc="-8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500" b="1" spc="6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500" dirty="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683752" y="152400"/>
            <a:ext cx="7260590" cy="10134600"/>
            <a:chOff x="8683752" y="152400"/>
            <a:chExt cx="7260590" cy="101346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83752" y="152400"/>
              <a:ext cx="7260335" cy="10134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79730" y="1200480"/>
              <a:ext cx="4857743" cy="90865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26363" y="1195006"/>
              <a:ext cx="2762242" cy="400046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042263" y="8049665"/>
            <a:ext cx="1085850" cy="1085850"/>
            <a:chOff x="7042263" y="8049665"/>
            <a:chExt cx="1085850" cy="1085850"/>
          </a:xfrm>
        </p:grpSpPr>
        <p:sp>
          <p:nvSpPr>
            <p:cNvPr id="11" name="object 11"/>
            <p:cNvSpPr/>
            <p:nvPr/>
          </p:nvSpPr>
          <p:spPr>
            <a:xfrm>
              <a:off x="7042263" y="8049665"/>
              <a:ext cx="1085850" cy="1085850"/>
            </a:xfrm>
            <a:custGeom>
              <a:avLst/>
              <a:gdLst/>
              <a:ahLst/>
              <a:cxnLst/>
              <a:rect l="l" t="t" r="r" b="b"/>
              <a:pathLst>
                <a:path w="1085850" h="1085850">
                  <a:moveTo>
                    <a:pt x="542925" y="0"/>
                  </a:moveTo>
                  <a:lnTo>
                    <a:pt x="502989" y="1473"/>
                  </a:lnTo>
                  <a:lnTo>
                    <a:pt x="463259" y="5873"/>
                  </a:lnTo>
                  <a:lnTo>
                    <a:pt x="423967" y="13191"/>
                  </a:lnTo>
                  <a:lnTo>
                    <a:pt x="385318" y="23380"/>
                  </a:lnTo>
                  <a:lnTo>
                    <a:pt x="347531" y="36375"/>
                  </a:lnTo>
                  <a:lnTo>
                    <a:pt x="310797" y="52127"/>
                  </a:lnTo>
                  <a:lnTo>
                    <a:pt x="275316" y="70536"/>
                  </a:lnTo>
                  <a:lnTo>
                    <a:pt x="241287" y="91503"/>
                  </a:lnTo>
                  <a:lnTo>
                    <a:pt x="208904" y="114911"/>
                  </a:lnTo>
                  <a:lnTo>
                    <a:pt x="178315" y="140642"/>
                  </a:lnTo>
                  <a:lnTo>
                    <a:pt x="149708" y="168556"/>
                  </a:lnTo>
                  <a:lnTo>
                    <a:pt x="123240" y="198500"/>
                  </a:lnTo>
                  <a:lnTo>
                    <a:pt x="99044" y="230297"/>
                  </a:lnTo>
                  <a:lnTo>
                    <a:pt x="77244" y="263807"/>
                  </a:lnTo>
                  <a:lnTo>
                    <a:pt x="57970" y="298827"/>
                  </a:lnTo>
                  <a:lnTo>
                    <a:pt x="41325" y="335152"/>
                  </a:lnTo>
                  <a:lnTo>
                    <a:pt x="27402" y="372611"/>
                  </a:lnTo>
                  <a:lnTo>
                    <a:pt x="16270" y="411005"/>
                  </a:lnTo>
                  <a:lnTo>
                    <a:pt x="7988" y="450108"/>
                  </a:lnTo>
                  <a:lnTo>
                    <a:pt x="2616" y="489711"/>
                  </a:lnTo>
                  <a:lnTo>
                    <a:pt x="164" y="529597"/>
                  </a:lnTo>
                  <a:lnTo>
                    <a:pt x="0" y="542924"/>
                  </a:lnTo>
                  <a:lnTo>
                    <a:pt x="164" y="556252"/>
                  </a:lnTo>
                  <a:lnTo>
                    <a:pt x="2616" y="596137"/>
                  </a:lnTo>
                  <a:lnTo>
                    <a:pt x="7988" y="635741"/>
                  </a:lnTo>
                  <a:lnTo>
                    <a:pt x="16270" y="674844"/>
                  </a:lnTo>
                  <a:lnTo>
                    <a:pt x="27402" y="713238"/>
                  </a:lnTo>
                  <a:lnTo>
                    <a:pt x="41325" y="750696"/>
                  </a:lnTo>
                  <a:lnTo>
                    <a:pt x="57970" y="787022"/>
                  </a:lnTo>
                  <a:lnTo>
                    <a:pt x="77244" y="822042"/>
                  </a:lnTo>
                  <a:lnTo>
                    <a:pt x="99044" y="855552"/>
                  </a:lnTo>
                  <a:lnTo>
                    <a:pt x="123240" y="887348"/>
                  </a:lnTo>
                  <a:lnTo>
                    <a:pt x="149708" y="917293"/>
                  </a:lnTo>
                  <a:lnTo>
                    <a:pt x="178315" y="945207"/>
                  </a:lnTo>
                  <a:lnTo>
                    <a:pt x="208904" y="970936"/>
                  </a:lnTo>
                  <a:lnTo>
                    <a:pt x="241287" y="994346"/>
                  </a:lnTo>
                  <a:lnTo>
                    <a:pt x="275316" y="1015313"/>
                  </a:lnTo>
                  <a:lnTo>
                    <a:pt x="310797" y="1033722"/>
                  </a:lnTo>
                  <a:lnTo>
                    <a:pt x="347531" y="1049474"/>
                  </a:lnTo>
                  <a:lnTo>
                    <a:pt x="385318" y="1062469"/>
                  </a:lnTo>
                  <a:lnTo>
                    <a:pt x="423967" y="1072658"/>
                  </a:lnTo>
                  <a:lnTo>
                    <a:pt x="463259" y="1079976"/>
                  </a:lnTo>
                  <a:lnTo>
                    <a:pt x="502989" y="1084376"/>
                  </a:lnTo>
                  <a:lnTo>
                    <a:pt x="542925" y="1085849"/>
                  </a:lnTo>
                  <a:lnTo>
                    <a:pt x="556252" y="1085685"/>
                  </a:lnTo>
                  <a:lnTo>
                    <a:pt x="596138" y="1083233"/>
                  </a:lnTo>
                  <a:lnTo>
                    <a:pt x="635741" y="1077861"/>
                  </a:lnTo>
                  <a:lnTo>
                    <a:pt x="674844" y="1069579"/>
                  </a:lnTo>
                  <a:lnTo>
                    <a:pt x="713238" y="1058447"/>
                  </a:lnTo>
                  <a:lnTo>
                    <a:pt x="750697" y="1044524"/>
                  </a:lnTo>
                  <a:lnTo>
                    <a:pt x="787022" y="1027879"/>
                  </a:lnTo>
                  <a:lnTo>
                    <a:pt x="822042" y="1008605"/>
                  </a:lnTo>
                  <a:lnTo>
                    <a:pt x="855552" y="986805"/>
                  </a:lnTo>
                  <a:lnTo>
                    <a:pt x="887349" y="962609"/>
                  </a:lnTo>
                  <a:lnTo>
                    <a:pt x="917293" y="936141"/>
                  </a:lnTo>
                  <a:lnTo>
                    <a:pt x="945207" y="907534"/>
                  </a:lnTo>
                  <a:lnTo>
                    <a:pt x="970936" y="876945"/>
                  </a:lnTo>
                  <a:lnTo>
                    <a:pt x="994346" y="844562"/>
                  </a:lnTo>
                  <a:lnTo>
                    <a:pt x="1015313" y="810533"/>
                  </a:lnTo>
                  <a:lnTo>
                    <a:pt x="1033722" y="775052"/>
                  </a:lnTo>
                  <a:lnTo>
                    <a:pt x="1049474" y="738318"/>
                  </a:lnTo>
                  <a:lnTo>
                    <a:pt x="1062469" y="700531"/>
                  </a:lnTo>
                  <a:lnTo>
                    <a:pt x="1072658" y="661882"/>
                  </a:lnTo>
                  <a:lnTo>
                    <a:pt x="1079976" y="622590"/>
                  </a:lnTo>
                  <a:lnTo>
                    <a:pt x="1084376" y="582860"/>
                  </a:lnTo>
                  <a:lnTo>
                    <a:pt x="1085850" y="542924"/>
                  </a:lnTo>
                  <a:lnTo>
                    <a:pt x="1085685" y="529597"/>
                  </a:lnTo>
                  <a:lnTo>
                    <a:pt x="1083233" y="489711"/>
                  </a:lnTo>
                  <a:lnTo>
                    <a:pt x="1077861" y="450108"/>
                  </a:lnTo>
                  <a:lnTo>
                    <a:pt x="1069579" y="411005"/>
                  </a:lnTo>
                  <a:lnTo>
                    <a:pt x="1058447" y="372611"/>
                  </a:lnTo>
                  <a:lnTo>
                    <a:pt x="1044524" y="335152"/>
                  </a:lnTo>
                  <a:lnTo>
                    <a:pt x="1027879" y="298827"/>
                  </a:lnTo>
                  <a:lnTo>
                    <a:pt x="1008605" y="263807"/>
                  </a:lnTo>
                  <a:lnTo>
                    <a:pt x="986805" y="230297"/>
                  </a:lnTo>
                  <a:lnTo>
                    <a:pt x="962609" y="198500"/>
                  </a:lnTo>
                  <a:lnTo>
                    <a:pt x="936141" y="168556"/>
                  </a:lnTo>
                  <a:lnTo>
                    <a:pt x="907534" y="140642"/>
                  </a:lnTo>
                  <a:lnTo>
                    <a:pt x="876945" y="114911"/>
                  </a:lnTo>
                  <a:lnTo>
                    <a:pt x="844562" y="91503"/>
                  </a:lnTo>
                  <a:lnTo>
                    <a:pt x="810533" y="70536"/>
                  </a:lnTo>
                  <a:lnTo>
                    <a:pt x="775052" y="52127"/>
                  </a:lnTo>
                  <a:lnTo>
                    <a:pt x="738318" y="36375"/>
                  </a:lnTo>
                  <a:lnTo>
                    <a:pt x="700532" y="23380"/>
                  </a:lnTo>
                  <a:lnTo>
                    <a:pt x="661882" y="13191"/>
                  </a:lnTo>
                  <a:lnTo>
                    <a:pt x="622590" y="5873"/>
                  </a:lnTo>
                  <a:lnTo>
                    <a:pt x="582860" y="1473"/>
                  </a:lnTo>
                  <a:lnTo>
                    <a:pt x="542925" y="0"/>
                  </a:lnTo>
                  <a:close/>
                </a:path>
              </a:pathLst>
            </a:custGeom>
            <a:solidFill>
              <a:srgbClr val="5E4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27132" y="8455713"/>
              <a:ext cx="322580" cy="276225"/>
            </a:xfrm>
            <a:custGeom>
              <a:avLst/>
              <a:gdLst/>
              <a:ahLst/>
              <a:cxnLst/>
              <a:rect l="l" t="t" r="r" b="b"/>
              <a:pathLst>
                <a:path w="322579" h="276225">
                  <a:moveTo>
                    <a:pt x="181978" y="0"/>
                  </a:moveTo>
                  <a:lnTo>
                    <a:pt x="157860" y="23723"/>
                  </a:lnTo>
                  <a:lnTo>
                    <a:pt x="257136" y="121069"/>
                  </a:lnTo>
                  <a:lnTo>
                    <a:pt x="0" y="121069"/>
                  </a:lnTo>
                  <a:lnTo>
                    <a:pt x="0" y="154965"/>
                  </a:lnTo>
                  <a:lnTo>
                    <a:pt x="257136" y="154965"/>
                  </a:lnTo>
                  <a:lnTo>
                    <a:pt x="157860" y="252602"/>
                  </a:lnTo>
                  <a:lnTo>
                    <a:pt x="181978" y="276034"/>
                  </a:lnTo>
                  <a:lnTo>
                    <a:pt x="322275" y="138010"/>
                  </a:lnTo>
                  <a:lnTo>
                    <a:pt x="181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66958" y="2417766"/>
            <a:ext cx="4905366" cy="5067295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14300" y="9512300"/>
            <a:ext cx="1041400" cy="711200"/>
            <a:chOff x="114300" y="9512300"/>
            <a:chExt cx="1041400" cy="71120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5394" y="9606965"/>
              <a:ext cx="771524" cy="46672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300" y="9512300"/>
              <a:ext cx="1041400" cy="711200"/>
            </a:xfrm>
            <a:custGeom>
              <a:avLst/>
              <a:gdLst/>
              <a:ahLst/>
              <a:cxnLst/>
              <a:rect l="l" t="t" r="r" b="b"/>
              <a:pathLst>
                <a:path w="1041400" h="711200">
                  <a:moveTo>
                    <a:pt x="1041400" y="0"/>
                  </a:moveTo>
                  <a:lnTo>
                    <a:pt x="0" y="0"/>
                  </a:lnTo>
                  <a:lnTo>
                    <a:pt x="0" y="711200"/>
                  </a:lnTo>
                  <a:lnTo>
                    <a:pt x="1041400" y="711200"/>
                  </a:lnTo>
                  <a:lnTo>
                    <a:pt x="1041400" y="0"/>
                  </a:lnTo>
                  <a:close/>
                </a:path>
              </a:pathLst>
            </a:custGeom>
            <a:solidFill>
              <a:srgbClr val="495D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8288000" cy="102869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2"/>
            <a:ext cx="9144000" cy="10287000"/>
            <a:chOff x="0" y="12"/>
            <a:chExt cx="9144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9144000" y="0"/>
                  </a:moveTo>
                  <a:lnTo>
                    <a:pt x="0" y="0"/>
                  </a:lnTo>
                  <a:lnTo>
                    <a:pt x="0" y="10286987"/>
                  </a:lnTo>
                  <a:lnTo>
                    <a:pt x="9144000" y="1028698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8855" y="3488385"/>
              <a:ext cx="19050" cy="1952625"/>
            </a:xfrm>
            <a:custGeom>
              <a:avLst/>
              <a:gdLst/>
              <a:ahLst/>
              <a:cxnLst/>
              <a:rect l="l" t="t" r="r" b="b"/>
              <a:pathLst>
                <a:path w="19050" h="1952625">
                  <a:moveTo>
                    <a:pt x="19050" y="0"/>
                  </a:moveTo>
                  <a:lnTo>
                    <a:pt x="0" y="0"/>
                  </a:lnTo>
                  <a:lnTo>
                    <a:pt x="0" y="1952625"/>
                  </a:lnTo>
                  <a:lnTo>
                    <a:pt x="19050" y="1952625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1414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8867" y="5435079"/>
              <a:ext cx="19050" cy="1952625"/>
            </a:xfrm>
            <a:custGeom>
              <a:avLst/>
              <a:gdLst/>
              <a:ahLst/>
              <a:cxnLst/>
              <a:rect l="l" t="t" r="r" b="b"/>
              <a:pathLst>
                <a:path w="19050" h="1952625">
                  <a:moveTo>
                    <a:pt x="19037" y="0"/>
                  </a:moveTo>
                  <a:lnTo>
                    <a:pt x="0" y="0"/>
                  </a:lnTo>
                  <a:lnTo>
                    <a:pt x="0" y="1952625"/>
                  </a:lnTo>
                  <a:lnTo>
                    <a:pt x="19037" y="1952625"/>
                  </a:lnTo>
                  <a:lnTo>
                    <a:pt x="19037" y="0"/>
                  </a:lnTo>
                  <a:close/>
                </a:path>
              </a:pathLst>
            </a:custGeom>
            <a:solidFill>
              <a:srgbClr val="14141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10051" y="3781075"/>
            <a:ext cx="6647180" cy="535114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825"/>
              </a:spcBef>
            </a:pPr>
            <a:r>
              <a:rPr sz="2400" b="1" spc="-58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10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nn</a:t>
            </a:r>
            <a:r>
              <a:rPr sz="2400" b="1" spc="-114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xi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endParaRPr sz="2400" dirty="0">
              <a:latin typeface="Tahoma"/>
              <a:cs typeface="Tahoma"/>
            </a:endParaRPr>
          </a:p>
          <a:p>
            <a:pPr marL="13335" marR="974725">
              <a:lnSpc>
                <a:spcPct val="117200"/>
              </a:lnSpc>
              <a:spcBef>
                <a:spcPts val="234"/>
              </a:spcBef>
            </a:pPr>
            <a:r>
              <a:rPr sz="2400" spc="-36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6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45" dirty="0" err="1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-30" dirty="0" err="1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 err="1">
                <a:solidFill>
                  <a:srgbClr val="141414"/>
                </a:solidFill>
                <a:latin typeface="Tahoma"/>
                <a:cs typeface="Tahoma"/>
              </a:rPr>
              <a:t>ili</a:t>
            </a:r>
            <a:r>
              <a:rPr sz="2400" spc="80" dirty="0" err="1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10" dirty="0" err="1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40" dirty="0" err="1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30" dirty="0" err="1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45" dirty="0" err="1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-75" dirty="0" err="1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180" dirty="0" err="1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en-US" sz="2400" spc="-270" dirty="0">
                <a:solidFill>
                  <a:srgbClr val="141414"/>
                </a:solidFill>
                <a:latin typeface="Tahoma"/>
                <a:cs typeface="Tahoma"/>
              </a:rPr>
              <a:t>( </a:t>
            </a:r>
            <a:r>
              <a:rPr lang="en-US" sz="2400" spc="-270" dirty="0" err="1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45" dirty="0" err="1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-40" dirty="0" err="1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30" dirty="0" err="1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0" dirty="0" err="1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spc="30" dirty="0" err="1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60" dirty="0" err="1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2400" spc="-80" dirty="0" err="1">
                <a:solidFill>
                  <a:srgbClr val="141414"/>
                </a:solidFill>
                <a:latin typeface="Tahoma"/>
                <a:cs typeface="Tahoma"/>
              </a:rPr>
              <a:t>ili</a:t>
            </a:r>
            <a:r>
              <a:rPr sz="2400" spc="80" dirty="0" err="1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40" dirty="0" err="1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30" dirty="0" err="1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80" dirty="0" err="1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60" dirty="0">
                <a:solidFill>
                  <a:srgbClr val="141414"/>
                </a:solidFill>
                <a:latin typeface="Tahoma"/>
                <a:cs typeface="Tahoma"/>
              </a:rPr>
              <a:t>,  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4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55" dirty="0">
                <a:solidFill>
                  <a:srgbClr val="141414"/>
                </a:solidFill>
                <a:latin typeface="Tahoma"/>
                <a:cs typeface="Tahoma"/>
              </a:rPr>
              <a:t>,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7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20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Ass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150" dirty="0">
                <a:solidFill>
                  <a:srgbClr val="141414"/>
                </a:solidFill>
                <a:latin typeface="Tahoma"/>
                <a:cs typeface="Tahoma"/>
              </a:rPr>
              <a:t>)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endParaRPr sz="2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900" dirty="0">
              <a:latin typeface="Tahoma"/>
              <a:cs typeface="Tahoma"/>
            </a:endParaRPr>
          </a:p>
          <a:p>
            <a:pPr marL="12700" marR="325755" indent="635">
              <a:lnSpc>
                <a:spcPct val="121200"/>
              </a:lnSpc>
              <a:spcBef>
                <a:spcPts val="2039"/>
              </a:spcBef>
            </a:pPr>
            <a:r>
              <a:rPr sz="2400" b="1" spc="-29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40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22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40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5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29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30" dirty="0">
                <a:solidFill>
                  <a:srgbClr val="141414"/>
                </a:solidFill>
                <a:latin typeface="Tahoma"/>
                <a:cs typeface="Tahoma"/>
              </a:rPr>
              <a:t>n 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Recherche,Filtrage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5" dirty="0">
                <a:solidFill>
                  <a:srgbClr val="141414"/>
                </a:solidFill>
                <a:latin typeface="Tahoma"/>
                <a:cs typeface="Tahoma"/>
              </a:rPr>
              <a:t>garagistes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à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141414"/>
                </a:solidFill>
                <a:latin typeface="Tahoma"/>
                <a:cs typeface="Tahoma"/>
              </a:rPr>
              <a:t>proximité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en </a:t>
            </a:r>
            <a:r>
              <a:rPr sz="2400" spc="-7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6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éo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li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endParaRPr sz="2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000" dirty="0">
              <a:latin typeface="Tahoma"/>
              <a:cs typeface="Tahoma"/>
            </a:endParaRPr>
          </a:p>
          <a:p>
            <a:pPr marL="13970" marR="5080" indent="-635">
              <a:lnSpc>
                <a:spcPct val="121200"/>
              </a:lnSpc>
            </a:pPr>
            <a:r>
              <a:rPr sz="2400" b="1" spc="-12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29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9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dirty="0">
                <a:solidFill>
                  <a:srgbClr val="141414"/>
                </a:solidFill>
                <a:latin typeface="Tahoma"/>
                <a:cs typeface="Tahoma"/>
              </a:rPr>
              <a:t>z-</a:t>
            </a:r>
            <a:r>
              <a:rPr sz="2400" b="1" spc="-12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10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20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30" dirty="0">
                <a:solidFill>
                  <a:srgbClr val="141414"/>
                </a:solidFill>
                <a:latin typeface="Tahoma"/>
                <a:cs typeface="Tahoma"/>
              </a:rPr>
              <a:t>n 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Automobilistes </a:t>
            </a:r>
            <a:r>
              <a:rPr sz="2400" spc="10" dirty="0">
                <a:solidFill>
                  <a:srgbClr val="141414"/>
                </a:solidFill>
                <a:latin typeface="Tahoma"/>
                <a:cs typeface="Tahoma"/>
              </a:rPr>
              <a:t>peuvent 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prendre 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rendez-vous </a:t>
            </a:r>
            <a:r>
              <a:rPr sz="2400" spc="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0" dirty="0">
                <a:solidFill>
                  <a:srgbClr val="141414"/>
                </a:solidFill>
                <a:latin typeface="Tahoma"/>
                <a:cs typeface="Tahoma"/>
              </a:rPr>
              <a:t>pour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des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réparations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40" dirty="0">
                <a:solidFill>
                  <a:srgbClr val="141414"/>
                </a:solidFill>
                <a:latin typeface="Tahoma"/>
                <a:cs typeface="Tahoma"/>
              </a:rPr>
              <a:t>ou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services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5" dirty="0">
                <a:solidFill>
                  <a:srgbClr val="141414"/>
                </a:solidFill>
                <a:latin typeface="Tahoma"/>
                <a:cs typeface="Tahoma"/>
              </a:rPr>
              <a:t>maintenance.</a:t>
            </a:r>
            <a:endParaRPr sz="2400" dirty="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8259" y="7381761"/>
            <a:ext cx="1552575" cy="2722245"/>
            <a:chOff x="98259" y="7381761"/>
            <a:chExt cx="1552575" cy="2722245"/>
          </a:xfrm>
        </p:grpSpPr>
        <p:sp>
          <p:nvSpPr>
            <p:cNvPr id="9" name="object 9"/>
            <p:cNvSpPr/>
            <p:nvPr/>
          </p:nvSpPr>
          <p:spPr>
            <a:xfrm>
              <a:off x="948867" y="7381761"/>
              <a:ext cx="19050" cy="1952625"/>
            </a:xfrm>
            <a:custGeom>
              <a:avLst/>
              <a:gdLst/>
              <a:ahLst/>
              <a:cxnLst/>
              <a:rect l="l" t="t" r="r" b="b"/>
              <a:pathLst>
                <a:path w="19050" h="1952625">
                  <a:moveTo>
                    <a:pt x="19037" y="0"/>
                  </a:moveTo>
                  <a:lnTo>
                    <a:pt x="0" y="0"/>
                  </a:lnTo>
                  <a:lnTo>
                    <a:pt x="0" y="1952625"/>
                  </a:lnTo>
                  <a:lnTo>
                    <a:pt x="19037" y="1952625"/>
                  </a:lnTo>
                  <a:lnTo>
                    <a:pt x="19037" y="0"/>
                  </a:lnTo>
                  <a:close/>
                </a:path>
              </a:pathLst>
            </a:custGeom>
            <a:solidFill>
              <a:srgbClr val="14141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394" y="9606973"/>
              <a:ext cx="771524" cy="4667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8259" y="9486963"/>
              <a:ext cx="1552575" cy="617220"/>
            </a:xfrm>
            <a:custGeom>
              <a:avLst/>
              <a:gdLst/>
              <a:ahLst/>
              <a:cxnLst/>
              <a:rect l="l" t="t" r="r" b="b"/>
              <a:pathLst>
                <a:path w="1552575" h="617220">
                  <a:moveTo>
                    <a:pt x="1552511" y="0"/>
                  </a:moveTo>
                  <a:lnTo>
                    <a:pt x="0" y="0"/>
                  </a:lnTo>
                  <a:lnTo>
                    <a:pt x="0" y="616750"/>
                  </a:lnTo>
                  <a:lnTo>
                    <a:pt x="1552511" y="616750"/>
                  </a:lnTo>
                  <a:lnTo>
                    <a:pt x="1552511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41862" y="913548"/>
            <a:ext cx="29546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229" dirty="0">
                <a:solidFill>
                  <a:srgbClr val="141414"/>
                </a:solidFill>
                <a:latin typeface="Tahoma"/>
                <a:cs typeface="Tahoma"/>
              </a:rPr>
              <a:t>Le</a:t>
            </a:r>
            <a:r>
              <a:rPr sz="4800" spc="5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75" dirty="0">
                <a:solidFill>
                  <a:srgbClr val="141414"/>
                </a:solidFill>
                <a:latin typeface="Tahoma"/>
                <a:cs typeface="Tahoma"/>
              </a:rPr>
              <a:t>produit</a:t>
            </a:r>
            <a:endParaRPr sz="48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725911" y="152400"/>
            <a:ext cx="5986780" cy="10134600"/>
            <a:chOff x="10725911" y="152400"/>
            <a:chExt cx="5986780" cy="1013460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25911" y="152400"/>
              <a:ext cx="5986271" cy="101345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69204" y="1142593"/>
              <a:ext cx="3705221" cy="80200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394" y="1141266"/>
              <a:ext cx="2095500" cy="3047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25911" y="152400"/>
            <a:ext cx="5986780" cy="10134600"/>
            <a:chOff x="10725911" y="152400"/>
            <a:chExt cx="5986780" cy="10134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25911" y="152400"/>
              <a:ext cx="5986271" cy="10134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69204" y="1142580"/>
              <a:ext cx="3705221" cy="80185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396" y="1141272"/>
              <a:ext cx="2095498" cy="30478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9144000" cy="10287000"/>
            <a:chOff x="0" y="0"/>
            <a:chExt cx="9144000" cy="10287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9144000" cy="10287000"/>
            </a:xfrm>
            <a:custGeom>
              <a:avLst/>
              <a:gdLst/>
              <a:ahLst/>
              <a:cxnLst/>
              <a:rect l="l" t="t" r="r" b="b"/>
              <a:pathLst>
                <a:path w="9144000" h="10287000">
                  <a:moveTo>
                    <a:pt x="91440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144000" y="10287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8867" y="3488372"/>
              <a:ext cx="19050" cy="1953260"/>
            </a:xfrm>
            <a:custGeom>
              <a:avLst/>
              <a:gdLst/>
              <a:ahLst/>
              <a:cxnLst/>
              <a:rect l="l" t="t" r="r" b="b"/>
              <a:pathLst>
                <a:path w="19050" h="1953260">
                  <a:moveTo>
                    <a:pt x="19037" y="0"/>
                  </a:moveTo>
                  <a:lnTo>
                    <a:pt x="0" y="0"/>
                  </a:lnTo>
                  <a:lnTo>
                    <a:pt x="0" y="1952637"/>
                  </a:lnTo>
                  <a:lnTo>
                    <a:pt x="19037" y="1952637"/>
                  </a:lnTo>
                  <a:lnTo>
                    <a:pt x="19037" y="0"/>
                  </a:lnTo>
                  <a:close/>
                </a:path>
              </a:pathLst>
            </a:custGeom>
            <a:solidFill>
              <a:srgbClr val="14141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8855" y="5435066"/>
              <a:ext cx="19050" cy="1952625"/>
            </a:xfrm>
            <a:custGeom>
              <a:avLst/>
              <a:gdLst/>
              <a:ahLst/>
              <a:cxnLst/>
              <a:rect l="l" t="t" r="r" b="b"/>
              <a:pathLst>
                <a:path w="19050" h="1952625">
                  <a:moveTo>
                    <a:pt x="19050" y="0"/>
                  </a:moveTo>
                  <a:lnTo>
                    <a:pt x="0" y="0"/>
                  </a:lnTo>
                  <a:lnTo>
                    <a:pt x="0" y="1952625"/>
                  </a:lnTo>
                  <a:lnTo>
                    <a:pt x="19050" y="1952625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1414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09166" y="3810634"/>
            <a:ext cx="6398895" cy="489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967105" indent="-1270">
              <a:lnSpc>
                <a:spcPct val="117200"/>
              </a:lnSpc>
              <a:spcBef>
                <a:spcPts val="100"/>
              </a:spcBef>
            </a:pPr>
            <a:r>
              <a:rPr sz="2400" b="1" spc="-58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ég</a:t>
            </a:r>
            <a:r>
              <a:rPr sz="2400" b="1" spc="-19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2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ss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b="1" spc="-19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an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: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55" dirty="0">
                <a:solidFill>
                  <a:srgbClr val="141414"/>
                </a:solidFill>
                <a:latin typeface="Tahoma"/>
                <a:cs typeface="Tahoma"/>
              </a:rPr>
              <a:t>t  </a:t>
            </a:r>
            <a:r>
              <a:rPr sz="2400" b="1" spc="-125" dirty="0">
                <a:solidFill>
                  <a:srgbClr val="141414"/>
                </a:solidFill>
                <a:latin typeface="Tahoma"/>
                <a:cs typeface="Tahoma"/>
              </a:rPr>
              <a:t>Réclamations</a:t>
            </a:r>
            <a:endParaRPr sz="2400">
              <a:latin typeface="Tahoma"/>
              <a:cs typeface="Tahoma"/>
            </a:endParaRPr>
          </a:p>
          <a:p>
            <a:pPr marL="15240" marR="936625">
              <a:lnSpc>
                <a:spcPct val="117200"/>
              </a:lnSpc>
              <a:spcBef>
                <a:spcPts val="5"/>
              </a:spcBef>
            </a:pP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155" dirty="0">
                <a:solidFill>
                  <a:srgbClr val="141414"/>
                </a:solidFill>
                <a:latin typeface="Tahoma"/>
                <a:cs typeface="Tahoma"/>
              </a:rPr>
              <a:t>,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ss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6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145" dirty="0">
                <a:solidFill>
                  <a:srgbClr val="141414"/>
                </a:solidFill>
                <a:latin typeface="Tahoma"/>
                <a:cs typeface="Tahoma"/>
              </a:rPr>
              <a:t>s  </a:t>
            </a:r>
            <a:r>
              <a:rPr sz="2400" spc="20" dirty="0">
                <a:solidFill>
                  <a:srgbClr val="141414"/>
                </a:solidFill>
                <a:latin typeface="Tahoma"/>
                <a:cs typeface="Tahoma"/>
              </a:rPr>
              <a:t>d'assurance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directement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5" dirty="0">
                <a:solidFill>
                  <a:srgbClr val="141414"/>
                </a:solidFill>
                <a:latin typeface="Tahoma"/>
                <a:cs typeface="Tahoma"/>
              </a:rPr>
              <a:t>via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141414"/>
                </a:solidFill>
                <a:latin typeface="Tahoma"/>
                <a:cs typeface="Tahoma"/>
              </a:rPr>
              <a:t>l'application.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ahoma"/>
              <a:cs typeface="Tahoma"/>
            </a:endParaRPr>
          </a:p>
          <a:p>
            <a:pPr marL="14604">
              <a:lnSpc>
                <a:spcPct val="100000"/>
              </a:lnSpc>
            </a:pP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20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b="1" spc="-19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endParaRPr sz="2400">
              <a:latin typeface="Tahoma"/>
              <a:cs typeface="Tahoma"/>
            </a:endParaRPr>
          </a:p>
          <a:p>
            <a:pPr marL="12700" marR="563245" indent="1270">
              <a:lnSpc>
                <a:spcPct val="117200"/>
              </a:lnSpc>
              <a:spcBef>
                <a:spcPts val="229"/>
              </a:spcBef>
            </a:pP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6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-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q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2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145" dirty="0">
                <a:solidFill>
                  <a:srgbClr val="141414"/>
                </a:solidFill>
                <a:latin typeface="Tahoma"/>
                <a:cs typeface="Tahoma"/>
              </a:rPr>
              <a:t>s  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40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li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900">
              <a:latin typeface="Tahoma"/>
              <a:cs typeface="Tahoma"/>
            </a:endParaRPr>
          </a:p>
          <a:p>
            <a:pPr marL="14604">
              <a:lnSpc>
                <a:spcPct val="100000"/>
              </a:lnSpc>
              <a:spcBef>
                <a:spcPts val="1970"/>
              </a:spcBef>
            </a:pPr>
            <a:r>
              <a:rPr sz="2400" b="1" spc="-18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27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ppe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endParaRPr sz="2400">
              <a:latin typeface="Tahoma"/>
              <a:cs typeface="Tahoma"/>
            </a:endParaRPr>
          </a:p>
          <a:p>
            <a:pPr marL="13970">
              <a:lnSpc>
                <a:spcPct val="100000"/>
              </a:lnSpc>
              <a:spcBef>
                <a:spcPts val="725"/>
              </a:spcBef>
            </a:pP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Alertes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0" dirty="0">
                <a:solidFill>
                  <a:srgbClr val="141414"/>
                </a:solidFill>
                <a:latin typeface="Tahoma"/>
                <a:cs typeface="Tahoma"/>
              </a:rPr>
              <a:t>pour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141414"/>
                </a:solidFill>
                <a:latin typeface="Tahoma"/>
                <a:cs typeface="Tahoma"/>
              </a:rPr>
              <a:t>l'expiration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des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polices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20" dirty="0">
                <a:solidFill>
                  <a:srgbClr val="141414"/>
                </a:solidFill>
                <a:latin typeface="Tahoma"/>
                <a:cs typeface="Tahoma"/>
              </a:rPr>
              <a:t>d'assurance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1257" y="0"/>
            <a:ext cx="18187035" cy="10287000"/>
            <a:chOff x="101257" y="0"/>
            <a:chExt cx="18187035" cy="10287000"/>
          </a:xfrm>
        </p:grpSpPr>
        <p:sp>
          <p:nvSpPr>
            <p:cNvPr id="12" name="object 12"/>
            <p:cNvSpPr/>
            <p:nvPr/>
          </p:nvSpPr>
          <p:spPr>
            <a:xfrm>
              <a:off x="948867" y="7381761"/>
              <a:ext cx="19050" cy="1952625"/>
            </a:xfrm>
            <a:custGeom>
              <a:avLst/>
              <a:gdLst/>
              <a:ahLst/>
              <a:cxnLst/>
              <a:rect l="l" t="t" r="r" b="b"/>
              <a:pathLst>
                <a:path w="19050" h="1952625">
                  <a:moveTo>
                    <a:pt x="19037" y="0"/>
                  </a:moveTo>
                  <a:lnTo>
                    <a:pt x="0" y="0"/>
                  </a:lnTo>
                  <a:lnTo>
                    <a:pt x="0" y="1952625"/>
                  </a:lnTo>
                  <a:lnTo>
                    <a:pt x="19037" y="1952625"/>
                  </a:lnTo>
                  <a:lnTo>
                    <a:pt x="19037" y="0"/>
                  </a:lnTo>
                  <a:close/>
                </a:path>
              </a:pathLst>
            </a:custGeom>
            <a:solidFill>
              <a:srgbClr val="14141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48546" y="0"/>
              <a:ext cx="9139555" cy="10287000"/>
            </a:xfrm>
            <a:custGeom>
              <a:avLst/>
              <a:gdLst/>
              <a:ahLst/>
              <a:cxnLst/>
              <a:rect l="l" t="t" r="r" b="b"/>
              <a:pathLst>
                <a:path w="9139555" h="10287000">
                  <a:moveTo>
                    <a:pt x="9139453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9139453" y="10287000"/>
                  </a:lnTo>
                  <a:lnTo>
                    <a:pt x="9139453" y="0"/>
                  </a:lnTo>
                  <a:close/>
                </a:path>
              </a:pathLst>
            </a:custGeom>
            <a:solidFill>
              <a:srgbClr val="F8F9FF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88551" y="0"/>
              <a:ext cx="6632447" cy="54803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394" y="9606967"/>
              <a:ext cx="771524" cy="46672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1257" y="9508235"/>
              <a:ext cx="1297305" cy="595630"/>
            </a:xfrm>
            <a:custGeom>
              <a:avLst/>
              <a:gdLst/>
              <a:ahLst/>
              <a:cxnLst/>
              <a:rect l="l" t="t" r="r" b="b"/>
              <a:pathLst>
                <a:path w="1297305" h="595629">
                  <a:moveTo>
                    <a:pt x="1297305" y="0"/>
                  </a:moveTo>
                  <a:lnTo>
                    <a:pt x="0" y="0"/>
                  </a:lnTo>
                  <a:lnTo>
                    <a:pt x="0" y="595477"/>
                  </a:lnTo>
                  <a:lnTo>
                    <a:pt x="1297305" y="595477"/>
                  </a:lnTo>
                  <a:lnTo>
                    <a:pt x="1297305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941862" y="913541"/>
            <a:ext cx="28117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7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4800" spc="29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2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65183" y="9470997"/>
            <a:ext cx="63742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hlinkClick r:id="rId7"/>
              </a:rPr>
              <a:t>https://yubile-labserver.com/allomecano</a:t>
            </a:r>
            <a:r>
              <a:rPr lang="fr-FR" sz="2800" dirty="0" smtClean="0">
                <a:hlinkClick r:id="rId7"/>
              </a:rPr>
              <a:t>/</a:t>
            </a:r>
            <a:r>
              <a:rPr lang="fr-FR" sz="2800" dirty="0" smtClean="0"/>
              <a:t> </a:t>
            </a:r>
            <a:endParaRPr lang="fr-FR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4000" y="0"/>
                </a:moveTo>
                <a:lnTo>
                  <a:pt x="0" y="0"/>
                </a:lnTo>
                <a:lnTo>
                  <a:pt x="0" y="10287000"/>
                </a:lnTo>
                <a:lnTo>
                  <a:pt x="9144000" y="10287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1862" y="1018316"/>
            <a:ext cx="28130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90" dirty="0"/>
              <a:t>B</a:t>
            </a:r>
            <a:r>
              <a:rPr spc="-250" dirty="0"/>
              <a:t>u</a:t>
            </a:r>
            <a:r>
              <a:rPr spc="-100" dirty="0"/>
              <a:t>S</a:t>
            </a:r>
            <a:r>
              <a:rPr spc="-229" dirty="0"/>
              <a:t>i</a:t>
            </a:r>
            <a:r>
              <a:rPr spc="-250" dirty="0"/>
              <a:t>n</a:t>
            </a:r>
            <a:r>
              <a:rPr spc="-285" dirty="0"/>
              <a:t>e</a:t>
            </a:r>
            <a:r>
              <a:rPr spc="-100" dirty="0"/>
              <a:t>S</a:t>
            </a:r>
            <a:r>
              <a:rPr spc="-25" dirty="0"/>
              <a:t>S</a:t>
            </a:r>
            <a:r>
              <a:rPr spc="-385" dirty="0"/>
              <a:t> </a:t>
            </a:r>
            <a:r>
              <a:rPr spc="-335" dirty="0"/>
              <a:t>m</a:t>
            </a:r>
            <a:r>
              <a:rPr spc="-220" dirty="0"/>
              <a:t>o</a:t>
            </a:r>
            <a:r>
              <a:rPr spc="-290" dirty="0"/>
              <a:t>d</a:t>
            </a:r>
            <a:r>
              <a:rPr spc="-285" dirty="0"/>
              <a:t>e</a:t>
            </a:r>
            <a:r>
              <a:rPr spc="-170" dirty="0"/>
              <a:t>l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0725911" y="152400"/>
            <a:ext cx="5986780" cy="10134600"/>
            <a:chOff x="10725911" y="152400"/>
            <a:chExt cx="5986780" cy="101346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25911" y="152400"/>
              <a:ext cx="5986271" cy="101345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69204" y="1142581"/>
              <a:ext cx="3705221" cy="80200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396" y="1141272"/>
              <a:ext cx="2095498" cy="30478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33399" y="1675205"/>
            <a:ext cx="8237855" cy="407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 marR="471170" indent="635">
              <a:lnSpc>
                <a:spcPct val="117200"/>
              </a:lnSpc>
              <a:spcBef>
                <a:spcPts val="100"/>
              </a:spcBef>
            </a:pPr>
            <a:r>
              <a:rPr sz="2400" spc="105" dirty="0">
                <a:solidFill>
                  <a:srgbClr val="141414"/>
                </a:solidFill>
                <a:latin typeface="Tahoma"/>
                <a:cs typeface="Tahoma"/>
              </a:rPr>
              <a:t>Nos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services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sont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5" dirty="0">
                <a:solidFill>
                  <a:srgbClr val="141414"/>
                </a:solidFill>
                <a:latin typeface="Tahoma"/>
                <a:cs typeface="Tahoma"/>
              </a:rPr>
              <a:t>organisés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en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40" dirty="0">
                <a:solidFill>
                  <a:srgbClr val="141414"/>
                </a:solidFill>
                <a:latin typeface="Tahoma"/>
                <a:cs typeface="Tahoma"/>
              </a:rPr>
              <a:t>deux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5" dirty="0">
                <a:solidFill>
                  <a:srgbClr val="141414"/>
                </a:solidFill>
                <a:latin typeface="Tahoma"/>
                <a:cs typeface="Tahoma"/>
              </a:rPr>
              <a:t>groupes: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les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services </a:t>
            </a:r>
            <a:r>
              <a:rPr sz="2400" spc="-7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spc="-5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y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5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7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40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-5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 marL="16510" marR="165100">
              <a:lnSpc>
                <a:spcPct val="117200"/>
              </a:lnSpc>
              <a:spcBef>
                <a:spcPts val="775"/>
              </a:spcBef>
            </a:pPr>
            <a:r>
              <a:rPr sz="2400" b="1" spc="-114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8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2400" b="1" spc="-19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8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:</a:t>
            </a:r>
            <a:r>
              <a:rPr sz="2400" b="1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cc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è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nn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-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155" dirty="0">
                <a:solidFill>
                  <a:srgbClr val="141414"/>
                </a:solidFill>
                <a:latin typeface="Tahoma"/>
                <a:cs typeface="Tahoma"/>
              </a:rPr>
              <a:t>,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40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210" dirty="0">
                <a:solidFill>
                  <a:srgbClr val="141414"/>
                </a:solidFill>
                <a:latin typeface="Tahoma"/>
                <a:cs typeface="Tahoma"/>
              </a:rPr>
              <a:t>-  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6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7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pp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  <a:p>
            <a:pPr marL="12700" marR="5080" indent="3175">
              <a:lnSpc>
                <a:spcPct val="116500"/>
              </a:lnSpc>
              <a:spcBef>
                <a:spcPts val="800"/>
              </a:spcBef>
            </a:pPr>
            <a:r>
              <a:rPr sz="2400" b="1" spc="-50" dirty="0">
                <a:solidFill>
                  <a:srgbClr val="141414"/>
                </a:solidFill>
                <a:latin typeface="Tahoma"/>
                <a:cs typeface="Tahoma"/>
              </a:rPr>
              <a:t>les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50" dirty="0">
                <a:solidFill>
                  <a:srgbClr val="141414"/>
                </a:solidFill>
                <a:latin typeface="Tahoma"/>
                <a:cs typeface="Tahoma"/>
              </a:rPr>
              <a:t>services</a:t>
            </a:r>
            <a:r>
              <a:rPr sz="2400" b="1" spc="-3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payants</a:t>
            </a:r>
            <a:r>
              <a:rPr sz="2400" b="1" spc="-3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20" dirty="0">
                <a:solidFill>
                  <a:srgbClr val="141414"/>
                </a:solidFill>
                <a:latin typeface="Tahoma"/>
                <a:cs typeface="Tahoma"/>
              </a:rPr>
              <a:t>quant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à</a:t>
            </a:r>
            <a:r>
              <a:rPr sz="2400" b="1" spc="-3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141414"/>
                </a:solidFill>
                <a:latin typeface="Tahoma"/>
                <a:cs typeface="Tahoma"/>
              </a:rPr>
              <a:t>eux</a:t>
            </a:r>
            <a:r>
              <a:rPr sz="2400" b="1" spc="-3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70" dirty="0">
                <a:solidFill>
                  <a:srgbClr val="141414"/>
                </a:solidFill>
                <a:latin typeface="Tahoma"/>
                <a:cs typeface="Tahoma"/>
              </a:rPr>
              <a:t>sont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:les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interventions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d'ur-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gences(entretien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et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réparations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5" dirty="0">
                <a:solidFill>
                  <a:srgbClr val="141414"/>
                </a:solidFill>
                <a:latin typeface="Tahoma"/>
                <a:cs typeface="Tahoma"/>
              </a:rPr>
              <a:t>vehicules),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les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services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5" dirty="0">
                <a:solidFill>
                  <a:srgbClr val="141414"/>
                </a:solidFill>
                <a:latin typeface="Tahoma"/>
                <a:cs typeface="Tahoma"/>
              </a:rPr>
              <a:t>de </a:t>
            </a:r>
            <a:r>
              <a:rPr sz="2400" spc="1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remorquage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véhicule.Pour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rgbClr val="141414"/>
                </a:solidFill>
                <a:latin typeface="Tahoma"/>
                <a:cs typeface="Tahoma"/>
              </a:rPr>
              <a:t>ces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differents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25" dirty="0">
                <a:solidFill>
                  <a:srgbClr val="141414"/>
                </a:solidFill>
                <a:latin typeface="Tahoma"/>
                <a:cs typeface="Tahoma"/>
              </a:rPr>
              <a:t>services,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nous</a:t>
            </a:r>
            <a:r>
              <a:rPr sz="2400" spc="-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5" dirty="0">
                <a:solidFill>
                  <a:srgbClr val="141414"/>
                </a:solidFill>
                <a:latin typeface="Tahoma"/>
                <a:cs typeface="Tahoma"/>
              </a:rPr>
              <a:t>béné- </a:t>
            </a:r>
            <a:r>
              <a:rPr sz="2400" spc="-7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mm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ss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6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à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55" dirty="0">
                <a:solidFill>
                  <a:srgbClr val="141414"/>
                </a:solidFill>
                <a:latin typeface="Tahoma"/>
                <a:cs typeface="Tahoma"/>
              </a:rPr>
              <a:t>,</a:t>
            </a:r>
            <a:r>
              <a:rPr sz="2400" spc="-2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q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2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1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5" dirty="0">
                <a:solidFill>
                  <a:srgbClr val="141414"/>
                </a:solidFill>
                <a:latin typeface="Tahoma"/>
                <a:cs typeface="Tahoma"/>
              </a:rPr>
              <a:t>à  </a:t>
            </a:r>
            <a:r>
              <a:rPr sz="2400" b="1" spc="-455" dirty="0">
                <a:solidFill>
                  <a:srgbClr val="141414"/>
                </a:solidFill>
                <a:latin typeface="Tahoma"/>
                <a:cs typeface="Tahoma"/>
              </a:rPr>
              <a:t>1</a:t>
            </a:r>
            <a:r>
              <a:rPr sz="2400" b="1" spc="20" dirty="0">
                <a:solidFill>
                  <a:srgbClr val="141414"/>
                </a:solidFill>
                <a:latin typeface="Tahoma"/>
                <a:cs typeface="Tahoma"/>
              </a:rPr>
              <a:t>0</a:t>
            </a:r>
            <a:r>
              <a:rPr sz="2400" b="1" spc="-815" dirty="0">
                <a:solidFill>
                  <a:srgbClr val="141414"/>
                </a:solidFill>
                <a:latin typeface="Tahoma"/>
                <a:cs typeface="Tahoma"/>
              </a:rPr>
              <a:t>%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20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an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9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an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5526" y="9508235"/>
            <a:ext cx="1191260" cy="638175"/>
            <a:chOff x="125526" y="9508235"/>
            <a:chExt cx="1191260" cy="6381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394" y="9606966"/>
              <a:ext cx="771524" cy="4667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5526" y="9508235"/>
              <a:ext cx="1191260" cy="638175"/>
            </a:xfrm>
            <a:custGeom>
              <a:avLst/>
              <a:gdLst/>
              <a:ahLst/>
              <a:cxnLst/>
              <a:rect l="l" t="t" r="r" b="b"/>
              <a:pathLst>
                <a:path w="1191260" h="638175">
                  <a:moveTo>
                    <a:pt x="1190967" y="0"/>
                  </a:moveTo>
                  <a:lnTo>
                    <a:pt x="0" y="0"/>
                  </a:lnTo>
                  <a:lnTo>
                    <a:pt x="0" y="638009"/>
                  </a:lnTo>
                  <a:lnTo>
                    <a:pt x="1190967" y="638009"/>
                  </a:lnTo>
                  <a:lnTo>
                    <a:pt x="1190967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pc="-470" dirty="0"/>
              <a:t>L</a:t>
            </a:r>
            <a:r>
              <a:rPr spc="120" dirty="0"/>
              <a:t>'</a:t>
            </a:r>
            <a:r>
              <a:rPr spc="-525" dirty="0"/>
              <a:t>É</a:t>
            </a:r>
            <a:r>
              <a:rPr spc="-720" dirty="0"/>
              <a:t>QU</a:t>
            </a:r>
            <a:r>
              <a:rPr spc="-265" dirty="0"/>
              <a:t>I</a:t>
            </a:r>
            <a:r>
              <a:rPr spc="-385" dirty="0"/>
              <a:t>P</a:t>
            </a:r>
            <a:r>
              <a:rPr spc="-450"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57455" y="4528111"/>
            <a:ext cx="2743200" cy="1079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9830" marR="5080" indent="-1167765">
              <a:lnSpc>
                <a:spcPct val="116700"/>
              </a:lnSpc>
              <a:spcBef>
                <a:spcPts val="100"/>
              </a:spcBef>
            </a:pPr>
            <a:r>
              <a:rPr sz="1500" b="1" spc="-15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1500" b="1" spc="-5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35" dirty="0">
                <a:solidFill>
                  <a:srgbClr val="141414"/>
                </a:solidFill>
                <a:latin typeface="Tahoma"/>
                <a:cs typeface="Tahoma"/>
              </a:rPr>
              <a:t>Y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b="1" spc="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b="1" spc="-1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1500" b="1" spc="-30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-15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1500" b="1" spc="-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-85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1500" b="1" spc="-6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1500" b="1" spc="-55" dirty="0">
                <a:solidFill>
                  <a:srgbClr val="141414"/>
                </a:solidFill>
                <a:latin typeface="Tahoma"/>
                <a:cs typeface="Tahoma"/>
              </a:rPr>
              <a:t>K</a:t>
            </a:r>
            <a:r>
              <a:rPr sz="1500" b="1" spc="-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-85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1500" b="1" spc="-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k</a:t>
            </a:r>
            <a:r>
              <a:rPr sz="1500" b="1" spc="-9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45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55" dirty="0">
                <a:solidFill>
                  <a:srgbClr val="141414"/>
                </a:solidFill>
                <a:latin typeface="Tahoma"/>
                <a:cs typeface="Tahoma"/>
              </a:rPr>
              <a:t>J</a:t>
            </a:r>
            <a:r>
              <a:rPr sz="1500" b="1" spc="-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20" dirty="0">
                <a:solidFill>
                  <a:srgbClr val="141414"/>
                </a:solidFill>
                <a:latin typeface="Tahoma"/>
                <a:cs typeface="Tahoma"/>
              </a:rPr>
              <a:t>n  </a:t>
            </a:r>
            <a:r>
              <a:rPr sz="1500" b="1" spc="-70" dirty="0">
                <a:solidFill>
                  <a:srgbClr val="141414"/>
                </a:solidFill>
                <a:latin typeface="Tahoma"/>
                <a:cs typeface="Tahoma"/>
              </a:rPr>
              <a:t>Paul</a:t>
            </a:r>
            <a:endParaRPr sz="1500">
              <a:latin typeface="Tahoma"/>
              <a:cs typeface="Tahoma"/>
            </a:endParaRPr>
          </a:p>
          <a:p>
            <a:pPr marL="158750" marR="218440" indent="336550">
              <a:lnSpc>
                <a:spcPts val="2100"/>
              </a:lnSpc>
            </a:pP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1500" spc="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spc="6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1500" spc="-1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1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1500" spc="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8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4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25" dirty="0">
                <a:solidFill>
                  <a:srgbClr val="141414"/>
                </a:solidFill>
                <a:latin typeface="Tahoma"/>
                <a:cs typeface="Tahoma"/>
              </a:rPr>
              <a:t>n  </a:t>
            </a:r>
            <a:r>
              <a:rPr sz="1500" spc="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spc="5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6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1500" spc="-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spc="-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spc="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spc="-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5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-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spc="6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nn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1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58349" y="4566211"/>
            <a:ext cx="2538095" cy="62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15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1500" b="1" spc="-145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1500" b="1" spc="-85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1500" b="1" spc="-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b="1" spc="-6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1500" b="1" spc="-10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b="1" spc="-2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1500" b="1" spc="-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b="1" spc="-1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7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1500" b="1" spc="-9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1500" b="1" spc="-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12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b="1" spc="9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-3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1500" b="1" spc="-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7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7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b="1" spc="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endParaRPr sz="1500">
              <a:latin typeface="Tahoma"/>
              <a:cs typeface="Tahoma"/>
            </a:endParaRPr>
          </a:p>
          <a:p>
            <a:pPr marR="36195" algn="ctr">
              <a:lnSpc>
                <a:spcPct val="100000"/>
              </a:lnSpc>
              <a:spcBef>
                <a:spcPts val="1095"/>
              </a:spcBef>
            </a:pP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1500" spc="1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-20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spc="-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1500" spc="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spc="-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q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1500" spc="8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96034" y="4566211"/>
            <a:ext cx="1907539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100"/>
              </a:spcBef>
            </a:pPr>
            <a:r>
              <a:rPr sz="1500" b="1" spc="-85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1500" b="1" spc="5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85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1500" b="1" spc="-3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-10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b="1" spc="9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-5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75" dirty="0">
                <a:solidFill>
                  <a:srgbClr val="141414"/>
                </a:solidFill>
                <a:latin typeface="Tahoma"/>
                <a:cs typeface="Tahoma"/>
              </a:rPr>
              <a:t>nn</a:t>
            </a:r>
            <a:r>
              <a:rPr sz="1500" b="1" spc="-9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endParaRPr sz="1500">
              <a:latin typeface="Tahoma"/>
              <a:cs typeface="Tahoma"/>
            </a:endParaRPr>
          </a:p>
          <a:p>
            <a:pPr marL="12700" marR="5080" indent="-47625" algn="ctr">
              <a:lnSpc>
                <a:spcPct val="116700"/>
              </a:lnSpc>
              <a:spcBef>
                <a:spcPts val="795"/>
              </a:spcBef>
            </a:pP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li</a:t>
            </a:r>
            <a:r>
              <a:rPr sz="1500" spc="9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9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1500" spc="8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6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6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1500" spc="-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5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1500" spc="60" dirty="0">
                <a:solidFill>
                  <a:srgbClr val="141414"/>
                </a:solidFill>
                <a:latin typeface="Tahoma"/>
                <a:cs typeface="Tahoma"/>
              </a:rPr>
              <a:t>e  </a:t>
            </a:r>
            <a:r>
              <a:rPr sz="1500" spc="-3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65" dirty="0">
                <a:solidFill>
                  <a:srgbClr val="141414"/>
                </a:solidFill>
                <a:latin typeface="Tahoma"/>
                <a:cs typeface="Tahoma"/>
              </a:rPr>
              <a:t>ss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1500" spc="-6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spc="9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45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um</a:t>
            </a:r>
            <a:r>
              <a:rPr sz="1500" spc="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32918" y="7990830"/>
            <a:ext cx="2190115" cy="1015365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5"/>
              </a:spcBef>
            </a:pPr>
            <a:r>
              <a:rPr sz="1500" b="1" spc="-85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1500" b="1" spc="-3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-15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1500" b="1" spc="-85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1500" b="1" spc="-6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1500" b="1" spc="-10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b="1" spc="20" dirty="0">
                <a:solidFill>
                  <a:srgbClr val="141414"/>
                </a:solidFill>
                <a:latin typeface="Tahoma"/>
                <a:cs typeface="Tahoma"/>
              </a:rPr>
              <a:t>Z</a:t>
            </a:r>
            <a:r>
              <a:rPr sz="1500" b="1" spc="-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55" dirty="0">
                <a:solidFill>
                  <a:srgbClr val="141414"/>
                </a:solidFill>
                <a:latin typeface="Tahoma"/>
                <a:cs typeface="Tahoma"/>
              </a:rPr>
              <a:t>J</a:t>
            </a:r>
            <a:r>
              <a:rPr sz="1500" b="1" spc="-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3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-6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1500" b="1" spc="-7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1500" b="1" spc="-4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1500" b="1" spc="-8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b="1" spc="-3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1500" b="1" spc="-9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9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endParaRPr sz="1500">
              <a:latin typeface="Tahoma"/>
              <a:cs typeface="Tahoma"/>
            </a:endParaRPr>
          </a:p>
          <a:p>
            <a:pPr marL="99695" marR="112395" algn="ctr">
              <a:lnSpc>
                <a:spcPct val="116700"/>
              </a:lnSpc>
              <a:spcBef>
                <a:spcPts val="745"/>
              </a:spcBef>
            </a:pP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li</a:t>
            </a:r>
            <a:r>
              <a:rPr sz="1500" spc="9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9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1500" spc="8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1500" spc="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spc="-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spc="-15" dirty="0">
                <a:solidFill>
                  <a:srgbClr val="141414"/>
                </a:solidFill>
                <a:latin typeface="Tahoma"/>
                <a:cs typeface="Tahoma"/>
              </a:rPr>
              <a:t>k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-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8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40" dirty="0">
                <a:solidFill>
                  <a:srgbClr val="141414"/>
                </a:solidFill>
                <a:latin typeface="Tahoma"/>
                <a:cs typeface="Tahoma"/>
              </a:rPr>
              <a:t>t  </a:t>
            </a:r>
            <a:r>
              <a:rPr sz="1500" spc="15" dirty="0">
                <a:solidFill>
                  <a:srgbClr val="141414"/>
                </a:solidFill>
                <a:latin typeface="Tahoma"/>
                <a:cs typeface="Tahoma"/>
              </a:rPr>
              <a:t>communication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86911" y="7990830"/>
            <a:ext cx="2672080" cy="1015365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5"/>
              </a:spcBef>
            </a:pPr>
            <a:r>
              <a:rPr sz="1500" b="1" spc="5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10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b="1" spc="-2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1500" b="1" spc="-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-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b="1" spc="-3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5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10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b="1" spc="20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-10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1500" b="1" spc="-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9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1500" b="1" spc="-3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1500" b="1" spc="-9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-7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b="1" spc="-3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-8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b="1" spc="-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20" dirty="0">
                <a:solidFill>
                  <a:srgbClr val="141414"/>
                </a:solidFill>
                <a:latin typeface="Tahoma"/>
                <a:cs typeface="Tahoma"/>
              </a:rPr>
              <a:t>z</a:t>
            </a:r>
            <a:r>
              <a:rPr sz="1500" b="1" spc="-9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-3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endParaRPr sz="1500">
              <a:latin typeface="Tahoma"/>
              <a:cs typeface="Tahoma"/>
            </a:endParaRPr>
          </a:p>
          <a:p>
            <a:pPr marL="12700" marR="5080" algn="ctr">
              <a:lnSpc>
                <a:spcPct val="116700"/>
              </a:lnSpc>
              <a:spcBef>
                <a:spcPts val="745"/>
              </a:spcBef>
            </a:pP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1500" spc="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spc="6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1500" spc="-1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1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6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1500" spc="9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9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1500" spc="8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1500" spc="9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q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1500" spc="60" dirty="0">
                <a:solidFill>
                  <a:srgbClr val="141414"/>
                </a:solidFill>
                <a:latin typeface="Tahoma"/>
                <a:cs typeface="Tahoma"/>
              </a:rPr>
              <a:t>e  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4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5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1500" spc="8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6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15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spc="6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1500" spc="-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spc="-4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spc="3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endParaRPr sz="15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10540" y="2665780"/>
            <a:ext cx="1523987" cy="15240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4475" y="2665781"/>
            <a:ext cx="1524007" cy="15239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09910" y="6229845"/>
            <a:ext cx="1523995" cy="152398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04373" y="2665780"/>
            <a:ext cx="1523999" cy="15240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57261" y="6264097"/>
            <a:ext cx="1523994" cy="15208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6627" y="543699"/>
            <a:ext cx="2476494" cy="256221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49809" y="9486975"/>
            <a:ext cx="1148715" cy="638175"/>
            <a:chOff x="149809" y="9486975"/>
            <a:chExt cx="1148715" cy="63817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5394" y="9606966"/>
              <a:ext cx="771524" cy="46672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9809" y="9486975"/>
              <a:ext cx="1148715" cy="638175"/>
            </a:xfrm>
            <a:custGeom>
              <a:avLst/>
              <a:gdLst/>
              <a:ahLst/>
              <a:cxnLst/>
              <a:rect l="l" t="t" r="r" b="b"/>
              <a:pathLst>
                <a:path w="1148715" h="638175">
                  <a:moveTo>
                    <a:pt x="1148422" y="0"/>
                  </a:moveTo>
                  <a:lnTo>
                    <a:pt x="0" y="0"/>
                  </a:lnTo>
                  <a:lnTo>
                    <a:pt x="0" y="638009"/>
                  </a:lnTo>
                  <a:lnTo>
                    <a:pt x="1148422" y="638009"/>
                  </a:lnTo>
                  <a:lnTo>
                    <a:pt x="1148422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9800" y="825500"/>
            <a:ext cx="5417820" cy="1494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04" dirty="0">
                <a:latin typeface="Tahoma"/>
                <a:cs typeface="Tahoma"/>
              </a:rPr>
              <a:t>E</a:t>
            </a:r>
            <a:r>
              <a:rPr sz="4800" b="1" spc="-360" dirty="0">
                <a:latin typeface="Tahoma"/>
                <a:cs typeface="Tahoma"/>
              </a:rPr>
              <a:t>T</a:t>
            </a:r>
            <a:r>
              <a:rPr sz="4800" b="1" spc="-325" dirty="0">
                <a:latin typeface="Tahoma"/>
                <a:cs typeface="Tahoma"/>
              </a:rPr>
              <a:t>A</a:t>
            </a:r>
            <a:r>
              <a:rPr sz="4800" b="1" spc="70" dirty="0">
                <a:latin typeface="Tahoma"/>
                <a:cs typeface="Tahoma"/>
              </a:rPr>
              <a:t>T</a:t>
            </a:r>
            <a:r>
              <a:rPr sz="4800" b="1" spc="100" dirty="0">
                <a:latin typeface="Tahoma"/>
                <a:cs typeface="Tahoma"/>
              </a:rPr>
              <a:t>S</a:t>
            </a:r>
            <a:r>
              <a:rPr sz="4800" b="1" spc="-680" dirty="0">
                <a:latin typeface="Tahoma"/>
                <a:cs typeface="Tahoma"/>
              </a:rPr>
              <a:t> </a:t>
            </a:r>
            <a:r>
              <a:rPr sz="4800" b="1" spc="-180" dirty="0">
                <a:latin typeface="Tahoma"/>
                <a:cs typeface="Tahoma"/>
              </a:rPr>
              <a:t>F</a:t>
            </a:r>
            <a:r>
              <a:rPr sz="4800" b="1" spc="-1165" dirty="0">
                <a:latin typeface="Tahoma"/>
                <a:cs typeface="Tahoma"/>
              </a:rPr>
              <a:t>I</a:t>
            </a:r>
            <a:r>
              <a:rPr sz="4800" b="1" spc="-365" dirty="0">
                <a:latin typeface="Tahoma"/>
                <a:cs typeface="Tahoma"/>
              </a:rPr>
              <a:t>N</a:t>
            </a:r>
            <a:r>
              <a:rPr sz="4800" b="1" spc="105" dirty="0">
                <a:latin typeface="Tahoma"/>
                <a:cs typeface="Tahoma"/>
              </a:rPr>
              <a:t>A</a:t>
            </a:r>
            <a:r>
              <a:rPr sz="4800" b="1" spc="-365" dirty="0">
                <a:latin typeface="Tahoma"/>
                <a:cs typeface="Tahoma"/>
              </a:rPr>
              <a:t>N</a:t>
            </a:r>
            <a:r>
              <a:rPr sz="4800" b="1" spc="210" dirty="0">
                <a:latin typeface="Tahoma"/>
                <a:cs typeface="Tahoma"/>
              </a:rPr>
              <a:t>C</a:t>
            </a:r>
            <a:r>
              <a:rPr sz="4800" b="1" spc="-1165" dirty="0">
                <a:latin typeface="Tahoma"/>
                <a:cs typeface="Tahoma"/>
              </a:rPr>
              <a:t>I</a:t>
            </a:r>
            <a:r>
              <a:rPr sz="4800" b="1" spc="-204" dirty="0">
                <a:latin typeface="Tahoma"/>
                <a:cs typeface="Tahoma"/>
              </a:rPr>
              <a:t>E</a:t>
            </a:r>
            <a:r>
              <a:rPr sz="4800" b="1" spc="-535" dirty="0">
                <a:latin typeface="Tahoma"/>
                <a:cs typeface="Tahoma"/>
              </a:rPr>
              <a:t>R</a:t>
            </a:r>
            <a:r>
              <a:rPr sz="4800" b="1" spc="100" dirty="0">
                <a:latin typeface="Tahoma"/>
                <a:cs typeface="Tahoma"/>
              </a:rPr>
              <a:t>S</a:t>
            </a:r>
            <a:endParaRPr sz="4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4800" spc="49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25" dirty="0">
                <a:solidFill>
                  <a:srgbClr val="141414"/>
                </a:solidFill>
                <a:latin typeface="Tahoma"/>
                <a:cs typeface="Tahoma"/>
              </a:rPr>
              <a:t>û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-305" dirty="0">
                <a:solidFill>
                  <a:srgbClr val="141414"/>
                </a:solidFill>
                <a:latin typeface="Tahoma"/>
                <a:cs typeface="Tahoma"/>
              </a:rPr>
              <a:t>j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endParaRPr sz="4800">
              <a:latin typeface="Tahoma"/>
              <a:cs typeface="Tahoma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27126" y="2890253"/>
          <a:ext cx="17106900" cy="6857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0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-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LIBELLE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MONTANT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48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</a:t>
                      </a:r>
                      <a:r>
                        <a:rPr sz="3000" spc="-5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é</a:t>
                      </a:r>
                      <a:r>
                        <a:rPr sz="3000" spc="-6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v</a:t>
                      </a:r>
                      <a:r>
                        <a:rPr sz="3000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el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3000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ppemen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Applic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at</a:t>
                      </a:r>
                      <a:r>
                        <a:rPr sz="3000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on</a:t>
                      </a:r>
                      <a:r>
                        <a:rPr sz="3000" spc="-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+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3000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it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3000" spc="-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in</a:t>
                      </a:r>
                      <a:r>
                        <a:rPr sz="3000" spc="-1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3000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erne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t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5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Materiel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5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Informatique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3000" spc="-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8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3000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3000" spc="-27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3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Hébergement</a:t>
                      </a:r>
                      <a:r>
                        <a:rPr sz="3000" spc="-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et</a:t>
                      </a:r>
                      <a:r>
                        <a:rPr sz="3000" spc="-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nom</a:t>
                      </a:r>
                      <a:r>
                        <a:rPr sz="3000" spc="-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3000" spc="-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domaine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57200" algn="ctr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29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960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7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Base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3000" spc="-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4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donnée</a:t>
                      </a:r>
                      <a:r>
                        <a:rPr sz="3000" spc="-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en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9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ligne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56565" algn="ctr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600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Développement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3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Commercial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3000" spc="-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500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3000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3000" spc="-27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Trésorerie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4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depart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29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350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1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TOTAL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3000" b="1" spc="-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3000" b="1" spc="-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3000" b="1" spc="-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3000" b="1" spc="-27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627126" y="9550768"/>
            <a:ext cx="13020675" cy="216535"/>
          </a:xfrm>
          <a:custGeom>
            <a:avLst/>
            <a:gdLst/>
            <a:ahLst/>
            <a:cxnLst/>
            <a:rect l="l" t="t" r="r" b="b"/>
            <a:pathLst>
              <a:path w="13020675" h="216534">
                <a:moveTo>
                  <a:pt x="0" y="216522"/>
                </a:moveTo>
                <a:lnTo>
                  <a:pt x="13020675" y="216522"/>
                </a:lnTo>
                <a:lnTo>
                  <a:pt x="13020675" y="0"/>
                </a:lnTo>
                <a:lnTo>
                  <a:pt x="0" y="0"/>
                </a:lnTo>
                <a:lnTo>
                  <a:pt x="0" y="2165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2806" y="9550768"/>
            <a:ext cx="1000125" cy="574675"/>
            <a:chOff x="152806" y="9550768"/>
            <a:chExt cx="1000125" cy="5746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394" y="9606966"/>
              <a:ext cx="771524" cy="4667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2806" y="9550768"/>
              <a:ext cx="1000125" cy="574675"/>
            </a:xfrm>
            <a:custGeom>
              <a:avLst/>
              <a:gdLst/>
              <a:ahLst/>
              <a:cxnLst/>
              <a:rect l="l" t="t" r="r" b="b"/>
              <a:pathLst>
                <a:path w="1000125" h="574675">
                  <a:moveTo>
                    <a:pt x="999553" y="0"/>
                  </a:moveTo>
                  <a:lnTo>
                    <a:pt x="0" y="0"/>
                  </a:lnTo>
                  <a:lnTo>
                    <a:pt x="0" y="574217"/>
                  </a:lnTo>
                  <a:lnTo>
                    <a:pt x="999553" y="574217"/>
                  </a:lnTo>
                  <a:lnTo>
                    <a:pt x="999553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9800" y="825500"/>
            <a:ext cx="6178550" cy="1494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04" dirty="0">
                <a:latin typeface="Tahoma"/>
                <a:cs typeface="Tahoma"/>
              </a:rPr>
              <a:t>E</a:t>
            </a:r>
            <a:r>
              <a:rPr sz="4800" b="1" spc="-360" dirty="0">
                <a:latin typeface="Tahoma"/>
                <a:cs typeface="Tahoma"/>
              </a:rPr>
              <a:t>T</a:t>
            </a:r>
            <a:r>
              <a:rPr sz="4800" b="1" spc="-325" dirty="0">
                <a:latin typeface="Tahoma"/>
                <a:cs typeface="Tahoma"/>
              </a:rPr>
              <a:t>A</a:t>
            </a:r>
            <a:r>
              <a:rPr sz="4800" b="1" spc="70" dirty="0">
                <a:latin typeface="Tahoma"/>
                <a:cs typeface="Tahoma"/>
              </a:rPr>
              <a:t>T</a:t>
            </a:r>
            <a:r>
              <a:rPr sz="4800" b="1" spc="100" dirty="0">
                <a:latin typeface="Tahoma"/>
                <a:cs typeface="Tahoma"/>
              </a:rPr>
              <a:t>S</a:t>
            </a:r>
            <a:r>
              <a:rPr sz="4800" b="1" spc="-680" dirty="0">
                <a:latin typeface="Tahoma"/>
                <a:cs typeface="Tahoma"/>
              </a:rPr>
              <a:t> </a:t>
            </a:r>
            <a:r>
              <a:rPr sz="4800" b="1" spc="-180" dirty="0">
                <a:latin typeface="Tahoma"/>
                <a:cs typeface="Tahoma"/>
              </a:rPr>
              <a:t>F</a:t>
            </a:r>
            <a:r>
              <a:rPr sz="4800" b="1" spc="-1165" dirty="0">
                <a:latin typeface="Tahoma"/>
                <a:cs typeface="Tahoma"/>
              </a:rPr>
              <a:t>I</a:t>
            </a:r>
            <a:r>
              <a:rPr sz="4800" b="1" spc="-365" dirty="0">
                <a:latin typeface="Tahoma"/>
                <a:cs typeface="Tahoma"/>
              </a:rPr>
              <a:t>N</a:t>
            </a:r>
            <a:r>
              <a:rPr sz="4800" b="1" spc="105" dirty="0">
                <a:latin typeface="Tahoma"/>
                <a:cs typeface="Tahoma"/>
              </a:rPr>
              <a:t>A</a:t>
            </a:r>
            <a:r>
              <a:rPr sz="4800" b="1" spc="-365" dirty="0">
                <a:latin typeface="Tahoma"/>
                <a:cs typeface="Tahoma"/>
              </a:rPr>
              <a:t>N</a:t>
            </a:r>
            <a:r>
              <a:rPr sz="4800" b="1" spc="210" dirty="0">
                <a:latin typeface="Tahoma"/>
                <a:cs typeface="Tahoma"/>
              </a:rPr>
              <a:t>C</a:t>
            </a:r>
            <a:r>
              <a:rPr sz="4800" b="1" spc="-1165" dirty="0">
                <a:latin typeface="Tahoma"/>
                <a:cs typeface="Tahoma"/>
              </a:rPr>
              <a:t>I</a:t>
            </a:r>
            <a:r>
              <a:rPr sz="4800" b="1" spc="-204" dirty="0">
                <a:latin typeface="Tahoma"/>
                <a:cs typeface="Tahoma"/>
              </a:rPr>
              <a:t>E</a:t>
            </a:r>
            <a:r>
              <a:rPr sz="4800" b="1" spc="-535" dirty="0">
                <a:latin typeface="Tahoma"/>
                <a:cs typeface="Tahoma"/>
              </a:rPr>
              <a:t>R</a:t>
            </a:r>
            <a:r>
              <a:rPr sz="4800" b="1" spc="100" dirty="0">
                <a:latin typeface="Tahoma"/>
                <a:cs typeface="Tahoma"/>
              </a:rPr>
              <a:t>S</a:t>
            </a:r>
            <a:endParaRPr sz="4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4800" spc="49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spc="65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-120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4800" spc="8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120" dirty="0">
                <a:solidFill>
                  <a:srgbClr val="141414"/>
                </a:solidFill>
                <a:latin typeface="Tahoma"/>
                <a:cs typeface="Tahoma"/>
              </a:rPr>
              <a:t>x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19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endParaRPr sz="48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5783" y="9382988"/>
            <a:ext cx="935990" cy="751840"/>
            <a:chOff x="195783" y="9382988"/>
            <a:chExt cx="935990" cy="7518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394" y="9606966"/>
              <a:ext cx="771524" cy="4667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5783" y="9503498"/>
              <a:ext cx="593725" cy="631190"/>
            </a:xfrm>
            <a:custGeom>
              <a:avLst/>
              <a:gdLst/>
              <a:ahLst/>
              <a:cxnLst/>
              <a:rect l="l" t="t" r="r" b="b"/>
              <a:pathLst>
                <a:path w="593725" h="631190">
                  <a:moveTo>
                    <a:pt x="593305" y="0"/>
                  </a:moveTo>
                  <a:lnTo>
                    <a:pt x="0" y="0"/>
                  </a:lnTo>
                  <a:lnTo>
                    <a:pt x="0" y="630859"/>
                  </a:lnTo>
                  <a:lnTo>
                    <a:pt x="593305" y="630859"/>
                  </a:lnTo>
                  <a:lnTo>
                    <a:pt x="593305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9089" y="9382988"/>
              <a:ext cx="342900" cy="751840"/>
            </a:xfrm>
            <a:custGeom>
              <a:avLst/>
              <a:gdLst/>
              <a:ahLst/>
              <a:cxnLst/>
              <a:rect l="l" t="t" r="r" b="b"/>
              <a:pathLst>
                <a:path w="342900" h="751840">
                  <a:moveTo>
                    <a:pt x="342353" y="0"/>
                  </a:moveTo>
                  <a:lnTo>
                    <a:pt x="0" y="0"/>
                  </a:lnTo>
                  <a:lnTo>
                    <a:pt x="0" y="751370"/>
                  </a:lnTo>
                  <a:lnTo>
                    <a:pt x="342353" y="751370"/>
                  </a:lnTo>
                  <a:lnTo>
                    <a:pt x="3423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2367" y="825500"/>
            <a:ext cx="5459730" cy="149415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27305">
              <a:lnSpc>
                <a:spcPct val="100699"/>
              </a:lnSpc>
              <a:spcBef>
                <a:spcPts val="60"/>
              </a:spcBef>
            </a:pPr>
            <a:r>
              <a:rPr sz="4800" b="1" spc="-204" dirty="0">
                <a:latin typeface="Tahoma"/>
                <a:cs typeface="Tahoma"/>
              </a:rPr>
              <a:t>E</a:t>
            </a:r>
            <a:r>
              <a:rPr sz="4800" b="1" spc="-360" dirty="0">
                <a:latin typeface="Tahoma"/>
                <a:cs typeface="Tahoma"/>
              </a:rPr>
              <a:t>T</a:t>
            </a:r>
            <a:r>
              <a:rPr sz="4800" b="1" spc="-325" dirty="0">
                <a:latin typeface="Tahoma"/>
                <a:cs typeface="Tahoma"/>
              </a:rPr>
              <a:t>A</a:t>
            </a:r>
            <a:r>
              <a:rPr sz="4800" b="1" spc="70" dirty="0">
                <a:latin typeface="Tahoma"/>
                <a:cs typeface="Tahoma"/>
              </a:rPr>
              <a:t>T</a:t>
            </a:r>
            <a:r>
              <a:rPr sz="4800" b="1" spc="100" dirty="0">
                <a:latin typeface="Tahoma"/>
                <a:cs typeface="Tahoma"/>
              </a:rPr>
              <a:t>S</a:t>
            </a:r>
            <a:r>
              <a:rPr sz="4800" b="1" spc="-680" dirty="0">
                <a:latin typeface="Tahoma"/>
                <a:cs typeface="Tahoma"/>
              </a:rPr>
              <a:t> </a:t>
            </a:r>
            <a:r>
              <a:rPr sz="4800" b="1" spc="-180" dirty="0">
                <a:latin typeface="Tahoma"/>
                <a:cs typeface="Tahoma"/>
              </a:rPr>
              <a:t>F</a:t>
            </a:r>
            <a:r>
              <a:rPr sz="4800" b="1" spc="-1165" dirty="0">
                <a:latin typeface="Tahoma"/>
                <a:cs typeface="Tahoma"/>
              </a:rPr>
              <a:t>I</a:t>
            </a:r>
            <a:r>
              <a:rPr sz="4800" b="1" spc="-365" dirty="0">
                <a:latin typeface="Tahoma"/>
                <a:cs typeface="Tahoma"/>
              </a:rPr>
              <a:t>N</a:t>
            </a:r>
            <a:r>
              <a:rPr sz="4800" b="1" spc="105" dirty="0">
                <a:latin typeface="Tahoma"/>
                <a:cs typeface="Tahoma"/>
              </a:rPr>
              <a:t>A</a:t>
            </a:r>
            <a:r>
              <a:rPr sz="4800" b="1" spc="-365" dirty="0">
                <a:latin typeface="Tahoma"/>
                <a:cs typeface="Tahoma"/>
              </a:rPr>
              <a:t>N</a:t>
            </a:r>
            <a:r>
              <a:rPr sz="4800" b="1" spc="210" dirty="0">
                <a:latin typeface="Tahoma"/>
                <a:cs typeface="Tahoma"/>
              </a:rPr>
              <a:t>C</a:t>
            </a:r>
            <a:r>
              <a:rPr sz="4800" b="1" spc="-1165" dirty="0">
                <a:latin typeface="Tahoma"/>
                <a:cs typeface="Tahoma"/>
              </a:rPr>
              <a:t>I</a:t>
            </a:r>
            <a:r>
              <a:rPr sz="4800" b="1" spc="-204" dirty="0">
                <a:latin typeface="Tahoma"/>
                <a:cs typeface="Tahoma"/>
              </a:rPr>
              <a:t>E</a:t>
            </a:r>
            <a:r>
              <a:rPr sz="4800" b="1" spc="-535" dirty="0">
                <a:latin typeface="Tahoma"/>
                <a:cs typeface="Tahoma"/>
              </a:rPr>
              <a:t>R</a:t>
            </a:r>
            <a:r>
              <a:rPr sz="4800" b="1" spc="65" dirty="0">
                <a:latin typeface="Tahoma"/>
                <a:cs typeface="Tahoma"/>
              </a:rPr>
              <a:t>S  </a:t>
            </a:r>
            <a:r>
              <a:rPr sz="4800" b="1" spc="26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b="1" spc="-235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4800" b="1" spc="-112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b="1" spc="-130" dirty="0">
                <a:solidFill>
                  <a:srgbClr val="141414"/>
                </a:solidFill>
                <a:latin typeface="Tahoma"/>
                <a:cs typeface="Tahoma"/>
              </a:rPr>
              <a:t>FF</a:t>
            </a:r>
            <a:r>
              <a:rPr sz="4800" b="1" spc="-49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b="1" spc="-1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b="1" spc="-5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b="1" spc="-29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b="1" spc="-1030" dirty="0">
                <a:solidFill>
                  <a:srgbClr val="141414"/>
                </a:solidFill>
                <a:latin typeface="Tahoma"/>
                <a:cs typeface="Tahoma"/>
              </a:rPr>
              <a:t>’</a:t>
            </a:r>
            <a:r>
              <a:rPr sz="4800" b="1" spc="15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b="1" spc="-130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4800" b="1" spc="-570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4800" b="1" spc="15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b="1" spc="-112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b="1" spc="-49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b="1" spc="-1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endParaRPr sz="4800">
              <a:latin typeface="Tahoma"/>
              <a:cs typeface="Tahoma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79453" y="2747237"/>
          <a:ext cx="17106900" cy="65150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0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8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0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-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LIBELLE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-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Quantité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P.U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MONTANT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pPr marL="200025" marR="2108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4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Commission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sur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les </a:t>
                      </a:r>
                      <a:r>
                        <a:rPr sz="3000" spc="-9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réparations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250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29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3000" spc="-14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7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250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pPr marL="200025" marR="32893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4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Commission</a:t>
                      </a:r>
                      <a:r>
                        <a:rPr sz="3000" spc="-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sur</a:t>
                      </a:r>
                      <a:r>
                        <a:rPr sz="3000" spc="-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9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le</a:t>
                      </a:r>
                      <a:r>
                        <a:rPr sz="3000" spc="-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6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service</a:t>
                      </a:r>
                      <a:r>
                        <a:rPr sz="3000" spc="-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de </a:t>
                      </a:r>
                      <a:r>
                        <a:rPr sz="3000" spc="-919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remorquage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1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200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29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6</a:t>
                      </a:r>
                      <a:r>
                        <a:rPr sz="3000" spc="-14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1425"/>
                        </a:spcBef>
                        <a:tabLst>
                          <a:tab pos="2223135" algn="l"/>
                        </a:tabLst>
                      </a:pPr>
                      <a:r>
                        <a:rPr sz="3000" spc="-24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3000" spc="-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1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200</a:t>
                      </a:r>
                      <a:r>
                        <a:rPr sz="3000" spc="-9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	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4450">
                <a:tc>
                  <a:txBody>
                    <a:bodyPr/>
                    <a:lstStyle/>
                    <a:p>
                      <a:pPr marL="200025" marR="116014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4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Commission </a:t>
                      </a:r>
                      <a:r>
                        <a:rPr sz="3000" spc="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sur </a:t>
                      </a:r>
                      <a:r>
                        <a:rPr sz="3000" spc="1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les </a:t>
                      </a:r>
                      <a:r>
                        <a:rPr sz="3000" spc="14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diagnostique</a:t>
                      </a:r>
                      <a:r>
                        <a:rPr sz="3000" spc="-13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automobile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29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350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4500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1425"/>
                        </a:spcBef>
                        <a:tabLst>
                          <a:tab pos="2193925" algn="l"/>
                        </a:tabLst>
                      </a:pPr>
                      <a:r>
                        <a:rPr sz="3000" spc="-24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575</a:t>
                      </a:r>
                      <a:r>
                        <a:rPr sz="3000" spc="-9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	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-24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ta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3000" b="1" spc="-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mensuel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5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025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249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-24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ta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3000" b="1" spc="-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nnuel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60</a:t>
                      </a:r>
                      <a:r>
                        <a:rPr sz="3000" b="1" spc="-20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spc="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300</a:t>
                      </a:r>
                      <a:r>
                        <a:rPr sz="3000" b="1" spc="-2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spc="15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b="1" spc="-2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spc="4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104762" y="9567291"/>
            <a:ext cx="1113155" cy="609600"/>
            <a:chOff x="104762" y="9567291"/>
            <a:chExt cx="1113155" cy="6096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394" y="9606967"/>
              <a:ext cx="771524" cy="4667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4762" y="9567291"/>
              <a:ext cx="1113155" cy="609600"/>
            </a:xfrm>
            <a:custGeom>
              <a:avLst/>
              <a:gdLst/>
              <a:ahLst/>
              <a:cxnLst/>
              <a:rect l="l" t="t" r="r" b="b"/>
              <a:pathLst>
                <a:path w="1113155" h="609600">
                  <a:moveTo>
                    <a:pt x="1112875" y="0"/>
                  </a:moveTo>
                  <a:lnTo>
                    <a:pt x="0" y="0"/>
                  </a:lnTo>
                  <a:lnTo>
                    <a:pt x="0" y="609599"/>
                  </a:lnTo>
                  <a:lnTo>
                    <a:pt x="1112875" y="609599"/>
                  </a:lnTo>
                  <a:lnTo>
                    <a:pt x="1112875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"/>
            <a:ext cx="18288000" cy="102869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1675" y="825511"/>
            <a:ext cx="5463540" cy="1494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04" dirty="0">
                <a:latin typeface="Tahoma"/>
                <a:cs typeface="Tahoma"/>
              </a:rPr>
              <a:t>E</a:t>
            </a:r>
            <a:r>
              <a:rPr sz="4800" b="1" spc="-360" dirty="0">
                <a:latin typeface="Tahoma"/>
                <a:cs typeface="Tahoma"/>
              </a:rPr>
              <a:t>T</a:t>
            </a:r>
            <a:r>
              <a:rPr sz="4800" b="1" spc="-325" dirty="0">
                <a:latin typeface="Tahoma"/>
                <a:cs typeface="Tahoma"/>
              </a:rPr>
              <a:t>A</a:t>
            </a:r>
            <a:r>
              <a:rPr sz="4800" b="1" spc="70" dirty="0">
                <a:latin typeface="Tahoma"/>
                <a:cs typeface="Tahoma"/>
              </a:rPr>
              <a:t>T</a:t>
            </a:r>
            <a:r>
              <a:rPr sz="4800" b="1" spc="100" dirty="0">
                <a:latin typeface="Tahoma"/>
                <a:cs typeface="Tahoma"/>
              </a:rPr>
              <a:t>S</a:t>
            </a:r>
            <a:r>
              <a:rPr sz="4800" b="1" spc="-680" dirty="0">
                <a:latin typeface="Tahoma"/>
                <a:cs typeface="Tahoma"/>
              </a:rPr>
              <a:t> </a:t>
            </a:r>
            <a:r>
              <a:rPr sz="4800" b="1" spc="-180" dirty="0">
                <a:latin typeface="Tahoma"/>
                <a:cs typeface="Tahoma"/>
              </a:rPr>
              <a:t>F</a:t>
            </a:r>
            <a:r>
              <a:rPr sz="4800" b="1" spc="-1165" dirty="0">
                <a:latin typeface="Tahoma"/>
                <a:cs typeface="Tahoma"/>
              </a:rPr>
              <a:t>I</a:t>
            </a:r>
            <a:r>
              <a:rPr sz="4800" b="1" spc="-365" dirty="0">
                <a:latin typeface="Tahoma"/>
                <a:cs typeface="Tahoma"/>
              </a:rPr>
              <a:t>N</a:t>
            </a:r>
            <a:r>
              <a:rPr sz="4800" b="1" spc="105" dirty="0">
                <a:latin typeface="Tahoma"/>
                <a:cs typeface="Tahoma"/>
              </a:rPr>
              <a:t>A</a:t>
            </a:r>
            <a:r>
              <a:rPr sz="4800" b="1" spc="-365" dirty="0">
                <a:latin typeface="Tahoma"/>
                <a:cs typeface="Tahoma"/>
              </a:rPr>
              <a:t>N</a:t>
            </a:r>
            <a:r>
              <a:rPr sz="4800" b="1" spc="210" dirty="0">
                <a:latin typeface="Tahoma"/>
                <a:cs typeface="Tahoma"/>
              </a:rPr>
              <a:t>C</a:t>
            </a:r>
            <a:r>
              <a:rPr sz="4800" b="1" spc="-1165" dirty="0">
                <a:latin typeface="Tahoma"/>
                <a:cs typeface="Tahoma"/>
              </a:rPr>
              <a:t>I</a:t>
            </a:r>
            <a:r>
              <a:rPr sz="4800" b="1" spc="-204" dirty="0">
                <a:latin typeface="Tahoma"/>
                <a:cs typeface="Tahoma"/>
              </a:rPr>
              <a:t>E</a:t>
            </a:r>
            <a:r>
              <a:rPr sz="4800" b="1" spc="-535" dirty="0">
                <a:latin typeface="Tahoma"/>
                <a:cs typeface="Tahoma"/>
              </a:rPr>
              <a:t>R</a:t>
            </a:r>
            <a:r>
              <a:rPr sz="4800" b="1" spc="100" dirty="0">
                <a:latin typeface="Tahoma"/>
                <a:cs typeface="Tahoma"/>
              </a:rPr>
              <a:t>S</a:t>
            </a:r>
            <a:endParaRPr sz="4800">
              <a:latin typeface="Tahoma"/>
              <a:cs typeface="Tahoma"/>
            </a:endParaRPr>
          </a:p>
          <a:p>
            <a:pPr marL="42545">
              <a:lnSpc>
                <a:spcPct val="100000"/>
              </a:lnSpc>
              <a:spcBef>
                <a:spcPts val="40"/>
              </a:spcBef>
            </a:pPr>
            <a:r>
              <a:rPr sz="4800" b="1" spc="26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b="1" spc="-16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b="1" spc="-35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4800" b="1" spc="-14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b="1" spc="-30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b="1" spc="1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b="1" spc="-5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b="1" spc="-12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b="1" spc="1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b="1" spc="-5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b="1" spc="-39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b="1" spc="-1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b="1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b="1" spc="-23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4800" b="1" spc="-29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4800" b="1" spc="-28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b="1" spc="-24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b="1" spc="-1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endParaRPr sz="4800">
              <a:latin typeface="Tahoma"/>
              <a:cs typeface="Tahom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79453" y="2747249"/>
          <a:ext cx="17106900" cy="34290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0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0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-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LIBELLE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Année</a:t>
                      </a:r>
                      <a:r>
                        <a:rPr sz="3000" b="1" spc="-18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tc>
                  <a:txBody>
                    <a:bodyPr/>
                    <a:lstStyle/>
                    <a:p>
                      <a:pPr marL="20193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Année</a:t>
                      </a:r>
                      <a:r>
                        <a:rPr sz="3000" b="1" spc="-18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Année</a:t>
                      </a:r>
                      <a:r>
                        <a:rPr sz="3000" b="1" spc="-18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Chiffre</a:t>
                      </a:r>
                      <a:r>
                        <a:rPr sz="3000" spc="-13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d'affaires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60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4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300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193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29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69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4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345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79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746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5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750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6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Charges</a:t>
                      </a:r>
                      <a:r>
                        <a:rPr sz="3000" spc="-13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d'exploitation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0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24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29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420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193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7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25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641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26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923</a:t>
                      </a:r>
                      <a:r>
                        <a:rPr sz="3000" spc="-13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050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Bénéfice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35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1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880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193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7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47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704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52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1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823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6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700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96862" y="9570872"/>
            <a:ext cx="1180465" cy="584835"/>
            <a:chOff x="96862" y="9570872"/>
            <a:chExt cx="1180465" cy="5848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394" y="9606978"/>
              <a:ext cx="771524" cy="4667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6862" y="9570872"/>
              <a:ext cx="1180465" cy="584835"/>
            </a:xfrm>
            <a:custGeom>
              <a:avLst/>
              <a:gdLst/>
              <a:ahLst/>
              <a:cxnLst/>
              <a:rect l="l" t="t" r="r" b="b"/>
              <a:pathLst>
                <a:path w="1180465" h="584834">
                  <a:moveTo>
                    <a:pt x="1180147" y="0"/>
                  </a:moveTo>
                  <a:lnTo>
                    <a:pt x="0" y="0"/>
                  </a:lnTo>
                  <a:lnTo>
                    <a:pt x="0" y="584758"/>
                  </a:lnTo>
                  <a:lnTo>
                    <a:pt x="1180147" y="584758"/>
                  </a:lnTo>
                  <a:lnTo>
                    <a:pt x="1180147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"/>
            <a:ext cx="18288000" cy="102869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9800" y="825511"/>
            <a:ext cx="5615940" cy="1494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04" dirty="0">
                <a:latin typeface="Tahoma"/>
                <a:cs typeface="Tahoma"/>
              </a:rPr>
              <a:t>E</a:t>
            </a:r>
            <a:r>
              <a:rPr sz="4800" b="1" spc="-360" dirty="0">
                <a:latin typeface="Tahoma"/>
                <a:cs typeface="Tahoma"/>
              </a:rPr>
              <a:t>T</a:t>
            </a:r>
            <a:r>
              <a:rPr sz="4800" b="1" spc="-325" dirty="0">
                <a:latin typeface="Tahoma"/>
                <a:cs typeface="Tahoma"/>
              </a:rPr>
              <a:t>A</a:t>
            </a:r>
            <a:r>
              <a:rPr sz="4800" b="1" spc="70" dirty="0">
                <a:latin typeface="Tahoma"/>
                <a:cs typeface="Tahoma"/>
              </a:rPr>
              <a:t>T</a:t>
            </a:r>
            <a:r>
              <a:rPr sz="4800" b="1" spc="100" dirty="0">
                <a:latin typeface="Tahoma"/>
                <a:cs typeface="Tahoma"/>
              </a:rPr>
              <a:t>S</a:t>
            </a:r>
            <a:r>
              <a:rPr sz="4800" b="1" spc="-680" dirty="0">
                <a:latin typeface="Tahoma"/>
                <a:cs typeface="Tahoma"/>
              </a:rPr>
              <a:t> </a:t>
            </a:r>
            <a:r>
              <a:rPr sz="4800" b="1" spc="-180" dirty="0">
                <a:latin typeface="Tahoma"/>
                <a:cs typeface="Tahoma"/>
              </a:rPr>
              <a:t>F</a:t>
            </a:r>
            <a:r>
              <a:rPr sz="4800" b="1" spc="-1165" dirty="0">
                <a:latin typeface="Tahoma"/>
                <a:cs typeface="Tahoma"/>
              </a:rPr>
              <a:t>I</a:t>
            </a:r>
            <a:r>
              <a:rPr sz="4800" b="1" spc="-365" dirty="0">
                <a:latin typeface="Tahoma"/>
                <a:cs typeface="Tahoma"/>
              </a:rPr>
              <a:t>N</a:t>
            </a:r>
            <a:r>
              <a:rPr sz="4800" b="1" spc="105" dirty="0">
                <a:latin typeface="Tahoma"/>
                <a:cs typeface="Tahoma"/>
              </a:rPr>
              <a:t>A</a:t>
            </a:r>
            <a:r>
              <a:rPr sz="4800" b="1" spc="-365" dirty="0">
                <a:latin typeface="Tahoma"/>
                <a:cs typeface="Tahoma"/>
              </a:rPr>
              <a:t>N</a:t>
            </a:r>
            <a:r>
              <a:rPr sz="4800" b="1" spc="210" dirty="0">
                <a:latin typeface="Tahoma"/>
                <a:cs typeface="Tahoma"/>
              </a:rPr>
              <a:t>C</a:t>
            </a:r>
            <a:r>
              <a:rPr sz="4800" b="1" spc="-1165" dirty="0">
                <a:latin typeface="Tahoma"/>
                <a:cs typeface="Tahoma"/>
              </a:rPr>
              <a:t>I</a:t>
            </a:r>
            <a:r>
              <a:rPr sz="4800" b="1" spc="-204" dirty="0">
                <a:latin typeface="Tahoma"/>
                <a:cs typeface="Tahoma"/>
              </a:rPr>
              <a:t>E</a:t>
            </a:r>
            <a:r>
              <a:rPr sz="4800" b="1" spc="-535" dirty="0">
                <a:latin typeface="Tahoma"/>
                <a:cs typeface="Tahoma"/>
              </a:rPr>
              <a:t>R</a:t>
            </a:r>
            <a:r>
              <a:rPr sz="4800" b="1" spc="100" dirty="0">
                <a:latin typeface="Tahoma"/>
                <a:cs typeface="Tahoma"/>
              </a:rPr>
              <a:t>S</a:t>
            </a:r>
            <a:endParaRPr sz="4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4800" spc="2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4800" spc="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ili</a:t>
            </a:r>
            <a:r>
              <a:rPr sz="4800" spc="28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19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-10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842617" y="6521659"/>
            <a:ext cx="2874645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4"/>
              </a:lnSpc>
            </a:pPr>
            <a:r>
              <a:rPr sz="3000" spc="-245" dirty="0">
                <a:solidFill>
                  <a:srgbClr val="141414"/>
                </a:solidFill>
                <a:latin typeface="Tahoma"/>
                <a:cs typeface="Tahoma"/>
              </a:rPr>
              <a:t>1</a:t>
            </a:r>
            <a:r>
              <a:rPr sz="3000" spc="-1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000" spc="235" dirty="0">
                <a:solidFill>
                  <a:srgbClr val="141414"/>
                </a:solidFill>
                <a:latin typeface="Tahoma"/>
                <a:cs typeface="Tahoma"/>
              </a:rPr>
              <a:t>000</a:t>
            </a:r>
            <a:r>
              <a:rPr sz="3000" spc="-9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000" spc="235" dirty="0">
                <a:solidFill>
                  <a:srgbClr val="141414"/>
                </a:solidFill>
                <a:latin typeface="Tahoma"/>
                <a:cs typeface="Tahoma"/>
              </a:rPr>
              <a:t>000</a:t>
            </a:r>
            <a:r>
              <a:rPr sz="3000" spc="-9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000" spc="19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3000" spc="37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3000" spc="-7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3000" spc="22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42617" y="8236159"/>
            <a:ext cx="2880995" cy="46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04"/>
              </a:lnSpc>
            </a:pPr>
            <a:r>
              <a:rPr sz="3000" spc="-245" dirty="0">
                <a:solidFill>
                  <a:srgbClr val="141414"/>
                </a:solidFill>
                <a:latin typeface="Tahoma"/>
                <a:cs typeface="Tahoma"/>
              </a:rPr>
              <a:t>1</a:t>
            </a:r>
            <a:r>
              <a:rPr sz="3000" spc="-1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000" spc="235" dirty="0">
                <a:solidFill>
                  <a:srgbClr val="141414"/>
                </a:solidFill>
                <a:latin typeface="Tahoma"/>
                <a:cs typeface="Tahoma"/>
              </a:rPr>
              <a:t>0</a:t>
            </a:r>
            <a:r>
              <a:rPr sz="3000" spc="280" dirty="0">
                <a:solidFill>
                  <a:srgbClr val="141414"/>
                </a:solidFill>
                <a:latin typeface="Tahoma"/>
                <a:cs typeface="Tahoma"/>
              </a:rPr>
              <a:t>4</a:t>
            </a:r>
            <a:r>
              <a:rPr sz="3000" spc="235" dirty="0">
                <a:solidFill>
                  <a:srgbClr val="141414"/>
                </a:solidFill>
                <a:latin typeface="Tahoma"/>
                <a:cs typeface="Tahoma"/>
              </a:rPr>
              <a:t>0</a:t>
            </a:r>
            <a:r>
              <a:rPr sz="3000" spc="-9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000" spc="235" dirty="0">
                <a:solidFill>
                  <a:srgbClr val="141414"/>
                </a:solidFill>
                <a:latin typeface="Tahoma"/>
                <a:cs typeface="Tahoma"/>
              </a:rPr>
              <a:t>000</a:t>
            </a:r>
            <a:r>
              <a:rPr sz="3000" spc="-9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000" spc="19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3000" spc="37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3000" spc="-7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3000" spc="22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endParaRPr sz="300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27126" y="2890253"/>
          <a:ext cx="17106900" cy="6857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0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-1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DESIGNATION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1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COÛT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5E4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Platforme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5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Materiel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5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Informatique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62280" algn="ctr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500</a:t>
                      </a:r>
                      <a:r>
                        <a:rPr sz="3000" spc="-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3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Hébergement</a:t>
                      </a:r>
                      <a:r>
                        <a:rPr sz="3000" spc="-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et</a:t>
                      </a:r>
                      <a:r>
                        <a:rPr sz="3000" spc="-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nom</a:t>
                      </a:r>
                      <a:r>
                        <a:rPr sz="3000" spc="-10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3000" spc="-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domaine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57200" algn="ctr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229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960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23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FCFA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Marketing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�Impression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flyers,branding</a:t>
                      </a:r>
                      <a:r>
                        <a:rPr sz="3000" spc="-114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commerciaux)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17525" algn="ctr">
                        <a:lnSpc>
                          <a:spcPct val="100000"/>
                        </a:lnSpc>
                        <a:spcBef>
                          <a:spcPts val="985"/>
                        </a:spcBef>
                        <a:tabLst>
                          <a:tab pos="1644650" algn="l"/>
                        </a:tabLst>
                      </a:pPr>
                      <a:r>
                        <a:rPr sz="3200" spc="-50" dirty="0">
                          <a:solidFill>
                            <a:srgbClr val="231F20"/>
                          </a:solidFill>
                          <a:latin typeface="Roboto Lt"/>
                          <a:cs typeface="Roboto Lt"/>
                        </a:rPr>
                        <a:t>997</a:t>
                      </a:r>
                      <a:r>
                        <a:rPr sz="3200" spc="-25" dirty="0">
                          <a:solidFill>
                            <a:srgbClr val="231F20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3200" spc="-50" dirty="0">
                          <a:solidFill>
                            <a:srgbClr val="231F20"/>
                          </a:solidFill>
                          <a:latin typeface="Roboto Lt"/>
                          <a:cs typeface="Roboto Lt"/>
                        </a:rPr>
                        <a:t>000	</a:t>
                      </a:r>
                      <a:r>
                        <a:rPr sz="3200" spc="-95" dirty="0">
                          <a:solidFill>
                            <a:srgbClr val="231F20"/>
                          </a:solidFill>
                          <a:latin typeface="Roboto Lt"/>
                          <a:cs typeface="Roboto Lt"/>
                        </a:rPr>
                        <a:t>FCFA</a:t>
                      </a:r>
                      <a:endParaRPr sz="3200">
                        <a:latin typeface="Roboto Lt"/>
                        <a:cs typeface="Roboto Lt"/>
                      </a:endParaRPr>
                    </a:p>
                  </a:txBody>
                  <a:tcPr marL="0" marR="0" marT="12509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Communication(spot</a:t>
                      </a:r>
                      <a:r>
                        <a:rPr sz="3000" spc="-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d'annonce,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6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spot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officiel,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4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video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3000" spc="-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présentation</a:t>
                      </a:r>
                      <a:r>
                        <a:rPr sz="3000" spc="-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-6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)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3000" spc="-1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500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000</a:t>
                      </a:r>
                      <a:r>
                        <a:rPr sz="3000" spc="-9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3000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3000" spc="-27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300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7249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spc="11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Prime</a:t>
                      </a:r>
                      <a:r>
                        <a:rPr sz="3000" spc="-13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et</a:t>
                      </a:r>
                      <a:r>
                        <a:rPr sz="3000" spc="-12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spc="12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divers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205"/>
                        </a:spcBef>
                        <a:tabLst>
                          <a:tab pos="2154555" algn="l"/>
                        </a:tabLst>
                      </a:pPr>
                      <a:r>
                        <a:rPr sz="3200" spc="-50" dirty="0">
                          <a:solidFill>
                            <a:srgbClr val="231F20"/>
                          </a:solidFill>
                          <a:latin typeface="Roboto Lt"/>
                          <a:cs typeface="Roboto Lt"/>
                        </a:rPr>
                        <a:t>1</a:t>
                      </a:r>
                      <a:r>
                        <a:rPr sz="3200" spc="-25" dirty="0">
                          <a:solidFill>
                            <a:srgbClr val="231F20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3200" spc="-50" dirty="0">
                          <a:solidFill>
                            <a:srgbClr val="231F20"/>
                          </a:solidFill>
                          <a:latin typeface="Roboto Lt"/>
                          <a:cs typeface="Roboto Lt"/>
                        </a:rPr>
                        <a:t>043</a:t>
                      </a:r>
                      <a:r>
                        <a:rPr sz="3200" spc="-25" dirty="0">
                          <a:solidFill>
                            <a:srgbClr val="231F20"/>
                          </a:solidFill>
                          <a:latin typeface="Roboto Lt"/>
                          <a:cs typeface="Roboto Lt"/>
                        </a:rPr>
                        <a:t> </a:t>
                      </a:r>
                      <a:r>
                        <a:rPr sz="3200" spc="-50" dirty="0">
                          <a:solidFill>
                            <a:srgbClr val="231F20"/>
                          </a:solidFill>
                          <a:latin typeface="Roboto Lt"/>
                          <a:cs typeface="Roboto Lt"/>
                        </a:rPr>
                        <a:t>000	</a:t>
                      </a:r>
                      <a:r>
                        <a:rPr sz="3200" spc="-95" dirty="0">
                          <a:solidFill>
                            <a:srgbClr val="231F20"/>
                          </a:solidFill>
                          <a:latin typeface="Roboto Lt"/>
                          <a:cs typeface="Roboto Lt"/>
                        </a:rPr>
                        <a:t>FCFA</a:t>
                      </a:r>
                      <a:endParaRPr sz="3200">
                        <a:latin typeface="Roboto Lt"/>
                        <a:cs typeface="Roboto Lt"/>
                      </a:endParaRPr>
                    </a:p>
                  </a:txBody>
                  <a:tcPr marL="0" marR="0" marT="15303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1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TOTAL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1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3000" b="1" spc="-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3000" b="1" spc="-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00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3000" b="1" spc="-18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3000" b="1" spc="-5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3000" b="1" spc="-270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3000" b="1" dirty="0">
                          <a:solidFill>
                            <a:srgbClr val="141414"/>
                          </a:solidFill>
                          <a:latin typeface="Tahoma"/>
                          <a:cs typeface="Tahoma"/>
                        </a:rPr>
                        <a:t>A</a:t>
                      </a:r>
                      <a:endParaRPr sz="3000">
                        <a:latin typeface="Tahoma"/>
                        <a:cs typeface="Tahoma"/>
                      </a:endParaRPr>
                    </a:p>
                  </a:txBody>
                  <a:tcPr marL="0" marR="0" marT="180975" marB="0">
                    <a:lnL w="19050">
                      <a:solidFill>
                        <a:srgbClr val="DADAE0"/>
                      </a:solidFill>
                      <a:prstDash val="solid"/>
                    </a:lnL>
                    <a:lnR w="19050">
                      <a:solidFill>
                        <a:srgbClr val="DADAE0"/>
                      </a:solidFill>
                      <a:prstDash val="solid"/>
                    </a:lnR>
                    <a:lnT w="19050">
                      <a:solidFill>
                        <a:srgbClr val="DADAE0"/>
                      </a:solidFill>
                      <a:prstDash val="solid"/>
                    </a:lnT>
                    <a:lnB w="19050">
                      <a:solidFill>
                        <a:srgbClr val="DADAE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201392" y="8910053"/>
            <a:ext cx="13446760" cy="1165225"/>
            <a:chOff x="201392" y="8910053"/>
            <a:chExt cx="13446760" cy="1165225"/>
          </a:xfrm>
        </p:grpSpPr>
        <p:sp>
          <p:nvSpPr>
            <p:cNvPr id="8" name="object 8"/>
            <p:cNvSpPr/>
            <p:nvPr/>
          </p:nvSpPr>
          <p:spPr>
            <a:xfrm>
              <a:off x="627126" y="8910053"/>
              <a:ext cx="13020675" cy="857250"/>
            </a:xfrm>
            <a:custGeom>
              <a:avLst/>
              <a:gdLst/>
              <a:ahLst/>
              <a:cxnLst/>
              <a:rect l="l" t="t" r="r" b="b"/>
              <a:pathLst>
                <a:path w="13020675" h="857250">
                  <a:moveTo>
                    <a:pt x="13020675" y="0"/>
                  </a:moveTo>
                  <a:lnTo>
                    <a:pt x="0" y="0"/>
                  </a:lnTo>
                  <a:lnTo>
                    <a:pt x="0" y="857250"/>
                  </a:lnTo>
                  <a:lnTo>
                    <a:pt x="13020675" y="857250"/>
                  </a:lnTo>
                  <a:lnTo>
                    <a:pt x="1302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394" y="9606978"/>
              <a:ext cx="771524" cy="4667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45591" y="9593262"/>
              <a:ext cx="340360" cy="152400"/>
            </a:xfrm>
            <a:custGeom>
              <a:avLst/>
              <a:gdLst/>
              <a:ahLst/>
              <a:cxnLst/>
              <a:rect l="l" t="t" r="r" b="b"/>
              <a:pathLst>
                <a:path w="340359" h="152400">
                  <a:moveTo>
                    <a:pt x="340245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340245" y="152400"/>
                  </a:lnTo>
                  <a:lnTo>
                    <a:pt x="3402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1392" y="9589717"/>
              <a:ext cx="775970" cy="485775"/>
            </a:xfrm>
            <a:custGeom>
              <a:avLst/>
              <a:gdLst/>
              <a:ahLst/>
              <a:cxnLst/>
              <a:rect l="l" t="t" r="r" b="b"/>
              <a:pathLst>
                <a:path w="775969" h="485775">
                  <a:moveTo>
                    <a:pt x="0" y="0"/>
                  </a:moveTo>
                  <a:lnTo>
                    <a:pt x="0" y="485546"/>
                  </a:lnTo>
                  <a:lnTo>
                    <a:pt x="710603" y="485546"/>
                  </a:lnTo>
                  <a:lnTo>
                    <a:pt x="748995" y="470788"/>
                  </a:lnTo>
                  <a:lnTo>
                    <a:pt x="773741" y="429169"/>
                  </a:lnTo>
                  <a:lnTo>
                    <a:pt x="775823" y="411601"/>
                  </a:lnTo>
                  <a:lnTo>
                    <a:pt x="775589" y="402856"/>
                  </a:lnTo>
                  <a:lnTo>
                    <a:pt x="775589" y="177203"/>
                  </a:lnTo>
                  <a:lnTo>
                    <a:pt x="425297" y="177203"/>
                  </a:lnTo>
                  <a:lnTo>
                    <a:pt x="425297" y="3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"/>
            <a:ext cx="18288000" cy="1028698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144000" y="12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4000" y="0"/>
                </a:moveTo>
                <a:lnTo>
                  <a:pt x="0" y="0"/>
                </a:lnTo>
                <a:lnTo>
                  <a:pt x="0" y="10286987"/>
                </a:lnTo>
                <a:lnTo>
                  <a:pt x="9144000" y="10286987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79433" y="0"/>
            <a:ext cx="6727825" cy="2548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0520"/>
              </a:lnSpc>
              <a:spcBef>
                <a:spcPts val="100"/>
              </a:spcBef>
            </a:pPr>
            <a:r>
              <a:rPr sz="9000" b="1" spc="-2375" dirty="0">
                <a:solidFill>
                  <a:srgbClr val="5E4DFF"/>
                </a:solidFill>
                <a:latin typeface="Tahoma"/>
                <a:cs typeface="Tahoma"/>
              </a:rPr>
              <a:t>1%</a:t>
            </a:r>
            <a:endParaRPr sz="9000">
              <a:latin typeface="Tahoma"/>
              <a:cs typeface="Tahoma"/>
            </a:endParaRPr>
          </a:p>
          <a:p>
            <a:pPr marL="13970">
              <a:lnSpc>
                <a:spcPts val="2600"/>
              </a:lnSpc>
            </a:pPr>
            <a:r>
              <a:rPr sz="2400" b="1" spc="15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70" dirty="0">
                <a:solidFill>
                  <a:srgbClr val="141414"/>
                </a:solidFill>
                <a:latin typeface="Tahoma"/>
                <a:cs typeface="Tahoma"/>
              </a:rPr>
              <a:t>cour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25" dirty="0">
                <a:solidFill>
                  <a:srgbClr val="141414"/>
                </a:solidFill>
                <a:latin typeface="Tahoma"/>
                <a:cs typeface="Tahoma"/>
              </a:rPr>
              <a:t>terme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il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s'agira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90" dirty="0">
                <a:solidFill>
                  <a:srgbClr val="141414"/>
                </a:solidFill>
                <a:latin typeface="Tahoma"/>
                <a:cs typeface="Tahoma"/>
              </a:rPr>
              <a:t>: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5" dirty="0">
                <a:solidFill>
                  <a:srgbClr val="141414"/>
                </a:solidFill>
                <a:latin typeface="Tahoma"/>
                <a:cs typeface="Tahoma"/>
              </a:rPr>
              <a:t>D'atteindre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345" dirty="0">
                <a:solidFill>
                  <a:srgbClr val="141414"/>
                </a:solidFill>
                <a:latin typeface="Tahoma"/>
                <a:cs typeface="Tahoma"/>
              </a:rPr>
              <a:t>1%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des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revenus</a:t>
            </a:r>
            <a:endParaRPr sz="2400">
              <a:latin typeface="Tahoma"/>
              <a:cs typeface="Tahoma"/>
            </a:endParaRPr>
          </a:p>
          <a:p>
            <a:pPr marL="12700" marR="90170" indent="1270">
              <a:lnSpc>
                <a:spcPct val="117200"/>
              </a:lnSpc>
            </a:pP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nn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-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2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-4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2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1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65" dirty="0">
                <a:solidFill>
                  <a:srgbClr val="141414"/>
                </a:solidFill>
                <a:latin typeface="Tahoma"/>
                <a:cs typeface="Tahoma"/>
              </a:rPr>
              <a:t>t  </a:t>
            </a:r>
            <a:r>
              <a:rPr sz="2400" spc="25" dirty="0">
                <a:solidFill>
                  <a:srgbClr val="141414"/>
                </a:solidFill>
                <a:latin typeface="Tahoma"/>
                <a:cs typeface="Tahoma"/>
              </a:rPr>
              <a:t>signé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0" dirty="0">
                <a:solidFill>
                  <a:srgbClr val="141414"/>
                </a:solidFill>
                <a:latin typeface="Tahoma"/>
                <a:cs typeface="Tahoma"/>
              </a:rPr>
              <a:t>un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partenariat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avec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40" dirty="0">
                <a:solidFill>
                  <a:srgbClr val="141414"/>
                </a:solidFill>
                <a:latin typeface="Tahoma"/>
                <a:cs typeface="Tahoma"/>
              </a:rPr>
              <a:t>2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20" dirty="0">
                <a:solidFill>
                  <a:srgbClr val="141414"/>
                </a:solidFill>
                <a:latin typeface="Tahoma"/>
                <a:cs typeface="Tahoma"/>
              </a:rPr>
              <a:t>maisons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d'assurance.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093680" y="2770009"/>
            <a:ext cx="7239000" cy="2694940"/>
          </a:xfrm>
          <a:custGeom>
            <a:avLst/>
            <a:gdLst/>
            <a:ahLst/>
            <a:cxnLst/>
            <a:rect l="l" t="t" r="r" b="b"/>
            <a:pathLst>
              <a:path w="7239000" h="2694940">
                <a:moveTo>
                  <a:pt x="7239000" y="2675471"/>
                </a:moveTo>
                <a:lnTo>
                  <a:pt x="0" y="2675471"/>
                </a:lnTo>
                <a:lnTo>
                  <a:pt x="0" y="2694521"/>
                </a:lnTo>
                <a:lnTo>
                  <a:pt x="7239000" y="2694521"/>
                </a:lnTo>
                <a:lnTo>
                  <a:pt x="7239000" y="2675471"/>
                </a:lnTo>
                <a:close/>
              </a:path>
              <a:path w="7239000" h="2694940">
                <a:moveTo>
                  <a:pt x="7239000" y="0"/>
                </a:moveTo>
                <a:lnTo>
                  <a:pt x="0" y="0"/>
                </a:lnTo>
                <a:lnTo>
                  <a:pt x="0" y="19037"/>
                </a:lnTo>
                <a:lnTo>
                  <a:pt x="7239000" y="19037"/>
                </a:lnTo>
                <a:lnTo>
                  <a:pt x="7239000" y="0"/>
                </a:lnTo>
                <a:close/>
              </a:path>
            </a:pathLst>
          </a:custGeom>
          <a:solidFill>
            <a:srgbClr val="14141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34191" y="6366383"/>
            <a:ext cx="6947534" cy="29476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2540">
              <a:lnSpc>
                <a:spcPct val="99800"/>
              </a:lnSpc>
              <a:spcBef>
                <a:spcPts val="110"/>
              </a:spcBef>
            </a:pPr>
            <a:r>
              <a:rPr sz="4800" spc="17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4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4800" spc="-305" dirty="0">
                <a:solidFill>
                  <a:srgbClr val="141414"/>
                </a:solidFill>
                <a:latin typeface="Tahoma"/>
                <a:cs typeface="Tahoma"/>
              </a:rPr>
              <a:t>j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36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spc="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-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spc="-4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36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2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4800" spc="200" dirty="0">
                <a:solidFill>
                  <a:srgbClr val="141414"/>
                </a:solidFill>
                <a:latin typeface="Tahoma"/>
                <a:cs typeface="Tahoma"/>
              </a:rPr>
              <a:t>x  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29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29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-305" dirty="0">
                <a:solidFill>
                  <a:srgbClr val="141414"/>
                </a:solidFill>
                <a:latin typeface="Tahoma"/>
                <a:cs typeface="Tahoma"/>
              </a:rPr>
              <a:t>j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8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170" dirty="0">
                <a:solidFill>
                  <a:srgbClr val="141414"/>
                </a:solidFill>
                <a:latin typeface="Tahoma"/>
                <a:cs typeface="Tahoma"/>
              </a:rPr>
              <a:t>t  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9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10" dirty="0">
                <a:solidFill>
                  <a:srgbClr val="141414"/>
                </a:solidFill>
                <a:latin typeface="Tahoma"/>
                <a:cs typeface="Tahoma"/>
              </a:rPr>
              <a:t>à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36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2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4800" spc="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-75" dirty="0">
                <a:solidFill>
                  <a:srgbClr val="141414"/>
                </a:solidFill>
                <a:latin typeface="Tahoma"/>
                <a:cs typeface="Tahoma"/>
              </a:rPr>
              <a:t>,</a:t>
            </a:r>
            <a:r>
              <a:rPr sz="4800" spc="-5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85" dirty="0">
                <a:solidFill>
                  <a:srgbClr val="141414"/>
                </a:solidFill>
                <a:latin typeface="Tahoma"/>
                <a:cs typeface="Tahoma"/>
              </a:rPr>
              <a:t>y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19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170" dirty="0">
                <a:solidFill>
                  <a:srgbClr val="141414"/>
                </a:solidFill>
                <a:latin typeface="Tahoma"/>
                <a:cs typeface="Tahoma"/>
              </a:rPr>
              <a:t>t  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30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4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95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81262" y="2865033"/>
            <a:ext cx="280670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-1695" dirty="0">
                <a:solidFill>
                  <a:srgbClr val="5E4DFF"/>
                </a:solidFill>
                <a:latin typeface="Tahoma"/>
                <a:cs typeface="Tahoma"/>
              </a:rPr>
              <a:t>1</a:t>
            </a:r>
            <a:r>
              <a:rPr sz="9000" b="1" spc="95" dirty="0">
                <a:solidFill>
                  <a:srgbClr val="5E4DFF"/>
                </a:solidFill>
                <a:latin typeface="Tahoma"/>
                <a:cs typeface="Tahoma"/>
              </a:rPr>
              <a:t>00</a:t>
            </a:r>
            <a:r>
              <a:rPr sz="9000" b="1" spc="459" dirty="0">
                <a:solidFill>
                  <a:srgbClr val="5E4DFF"/>
                </a:solidFill>
                <a:latin typeface="Tahoma"/>
                <a:cs typeface="Tahoma"/>
              </a:rPr>
              <a:t>0</a:t>
            </a:r>
            <a:endParaRPr sz="9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81262" y="3988311"/>
            <a:ext cx="6617334" cy="88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17200"/>
              </a:lnSpc>
              <a:spcBef>
                <a:spcPts val="100"/>
              </a:spcBef>
            </a:pPr>
            <a:r>
              <a:rPr sz="2400" b="1" spc="15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20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b="1" spc="-15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20" dirty="0">
                <a:solidFill>
                  <a:srgbClr val="141414"/>
                </a:solidFill>
                <a:latin typeface="Tahoma"/>
                <a:cs typeface="Tahoma"/>
              </a:rPr>
              <a:t>y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20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: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q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7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2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nn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ée</a:t>
            </a:r>
            <a:r>
              <a:rPr sz="2400" spc="145" dirty="0">
                <a:solidFill>
                  <a:srgbClr val="141414"/>
                </a:solidFill>
                <a:latin typeface="Tahoma"/>
                <a:cs typeface="Tahoma"/>
              </a:rPr>
              <a:t>s 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comprenant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20" dirty="0">
                <a:solidFill>
                  <a:srgbClr val="141414"/>
                </a:solidFill>
                <a:latin typeface="Tahoma"/>
                <a:cs typeface="Tahoma"/>
              </a:rPr>
              <a:t>plus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5" dirty="0">
                <a:solidFill>
                  <a:srgbClr val="141414"/>
                </a:solidFill>
                <a:latin typeface="Tahoma"/>
                <a:cs typeface="Tahoma"/>
              </a:rPr>
              <a:t>1000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ateliers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5" dirty="0">
                <a:solidFill>
                  <a:srgbClr val="141414"/>
                </a:solidFill>
                <a:latin typeface="Tahoma"/>
                <a:cs typeface="Tahoma"/>
              </a:rPr>
              <a:t>mécanique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79738" y="4873558"/>
            <a:ext cx="6196330" cy="192786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automobile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et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partenaires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dans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notre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5" dirty="0">
                <a:solidFill>
                  <a:srgbClr val="141414"/>
                </a:solidFill>
                <a:latin typeface="Tahoma"/>
                <a:cs typeface="Tahoma"/>
              </a:rPr>
              <a:t>système.</a:t>
            </a:r>
            <a:endParaRPr sz="2400">
              <a:latin typeface="Tahoma"/>
              <a:cs typeface="Tahoma"/>
            </a:endParaRPr>
          </a:p>
          <a:p>
            <a:pPr marL="13970">
              <a:lnSpc>
                <a:spcPct val="100000"/>
              </a:lnSpc>
              <a:spcBef>
                <a:spcPts val="1025"/>
              </a:spcBef>
            </a:pPr>
            <a:r>
              <a:rPr sz="9000" b="1" spc="70" dirty="0">
                <a:solidFill>
                  <a:srgbClr val="5E4DFF"/>
                </a:solidFill>
                <a:latin typeface="Tahoma"/>
                <a:cs typeface="Tahoma"/>
              </a:rPr>
              <a:t>5</a:t>
            </a:r>
            <a:endParaRPr sz="9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77300" y="6781109"/>
            <a:ext cx="7026275" cy="21590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3810">
              <a:lnSpc>
                <a:spcPct val="116500"/>
              </a:lnSpc>
              <a:spcBef>
                <a:spcPts val="120"/>
              </a:spcBef>
            </a:pPr>
            <a:r>
              <a:rPr sz="2400" b="1" spc="15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05" dirty="0">
                <a:solidFill>
                  <a:srgbClr val="141414"/>
                </a:solidFill>
                <a:latin typeface="Tahoma"/>
                <a:cs typeface="Tahoma"/>
              </a:rPr>
              <a:t>long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25" dirty="0">
                <a:solidFill>
                  <a:srgbClr val="141414"/>
                </a:solidFill>
                <a:latin typeface="Tahoma"/>
                <a:cs typeface="Tahoma"/>
              </a:rPr>
              <a:t>terme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: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141414"/>
                </a:solidFill>
                <a:latin typeface="Tahoma"/>
                <a:cs typeface="Tahoma"/>
              </a:rPr>
              <a:t>Établir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des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partenariats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avec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20" dirty="0">
                <a:solidFill>
                  <a:srgbClr val="141414"/>
                </a:solidFill>
                <a:latin typeface="Tahoma"/>
                <a:cs typeface="Tahoma"/>
              </a:rPr>
              <a:t>au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5" dirty="0">
                <a:solidFill>
                  <a:srgbClr val="141414"/>
                </a:solidFill>
                <a:latin typeface="Tahoma"/>
                <a:cs typeface="Tahoma"/>
              </a:rPr>
              <a:t>moins </a:t>
            </a:r>
            <a:r>
              <a:rPr sz="2400" spc="-7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rgbClr val="141414"/>
                </a:solidFill>
                <a:latin typeface="Tahoma"/>
                <a:cs typeface="Tahoma"/>
              </a:rPr>
              <a:t>5 </a:t>
            </a:r>
            <a:r>
              <a:rPr sz="2400" spc="25" dirty="0">
                <a:solidFill>
                  <a:srgbClr val="141414"/>
                </a:solidFill>
                <a:latin typeface="Tahoma"/>
                <a:cs typeface="Tahoma"/>
              </a:rPr>
              <a:t>associations 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locales </a:t>
            </a:r>
            <a:r>
              <a:rPr sz="2400" spc="95" dirty="0">
                <a:solidFill>
                  <a:srgbClr val="141414"/>
                </a:solidFill>
                <a:latin typeface="Tahoma"/>
                <a:cs typeface="Tahoma"/>
              </a:rPr>
              <a:t>de </a:t>
            </a:r>
            <a:r>
              <a:rPr sz="2400" spc="20" dirty="0">
                <a:solidFill>
                  <a:srgbClr val="141414"/>
                </a:solidFill>
                <a:latin typeface="Tahoma"/>
                <a:cs typeface="Tahoma"/>
              </a:rPr>
              <a:t>mécaniciens </a:t>
            </a:r>
            <a:r>
              <a:rPr sz="2400" spc="40" dirty="0">
                <a:solidFill>
                  <a:srgbClr val="141414"/>
                </a:solidFill>
                <a:latin typeface="Tahoma"/>
                <a:cs typeface="Tahoma"/>
              </a:rPr>
              <a:t>ou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entre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les </a:t>
            </a:r>
            <a:r>
              <a:rPr sz="2400" spc="-7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automobilistes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et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les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mécaniciens; 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élargir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la </a:t>
            </a:r>
            <a:r>
              <a:rPr sz="2400" spc="20" dirty="0">
                <a:solidFill>
                  <a:srgbClr val="141414"/>
                </a:solidFill>
                <a:latin typeface="Tahoma"/>
                <a:cs typeface="Tahoma"/>
              </a:rPr>
              <a:t>gamme </a:t>
            </a:r>
            <a:r>
              <a:rPr sz="2400" spc="-7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5" dirty="0">
                <a:solidFill>
                  <a:srgbClr val="141414"/>
                </a:solidFill>
                <a:latin typeface="Tahoma"/>
                <a:cs typeface="Tahoma"/>
              </a:rPr>
              <a:t>de 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des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groupements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professionnels.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services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spc="-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8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spc="-180" dirty="0">
                <a:solidFill>
                  <a:srgbClr val="141414"/>
                </a:solidFill>
                <a:latin typeface="Tahoma"/>
                <a:cs typeface="Tahoma"/>
              </a:rPr>
              <a:t>;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2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82810" y="0"/>
            <a:ext cx="3578225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0" spc="-3080" dirty="0">
                <a:solidFill>
                  <a:srgbClr val="141414"/>
                </a:solidFill>
              </a:rPr>
              <a:t>O</a:t>
            </a:r>
            <a:r>
              <a:rPr sz="13500" spc="-1945" dirty="0">
                <a:solidFill>
                  <a:srgbClr val="141414"/>
                </a:solidFill>
              </a:rPr>
              <a:t>K</a:t>
            </a:r>
            <a:r>
              <a:rPr sz="13500" spc="-1425" dirty="0">
                <a:solidFill>
                  <a:srgbClr val="141414"/>
                </a:solidFill>
              </a:rPr>
              <a:t>R</a:t>
            </a:r>
            <a:r>
              <a:rPr sz="13500" spc="-1985" dirty="0">
                <a:solidFill>
                  <a:srgbClr val="141414"/>
                </a:solidFill>
              </a:rPr>
              <a:t> </a:t>
            </a:r>
            <a:r>
              <a:rPr sz="13500" spc="-2315" dirty="0">
                <a:solidFill>
                  <a:srgbClr val="141414"/>
                </a:solidFill>
              </a:rPr>
              <a:t>—</a:t>
            </a:r>
            <a:endParaRPr sz="13500"/>
          </a:p>
        </p:txBody>
      </p:sp>
      <p:grpSp>
        <p:nvGrpSpPr>
          <p:cNvPr id="15" name="object 15"/>
          <p:cNvGrpSpPr/>
          <p:nvPr/>
        </p:nvGrpSpPr>
        <p:grpSpPr>
          <a:xfrm>
            <a:off x="159410" y="9566681"/>
            <a:ext cx="1014094" cy="574675"/>
            <a:chOff x="159410" y="9566681"/>
            <a:chExt cx="1014094" cy="57467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394" y="9606978"/>
              <a:ext cx="771524" cy="46672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9410" y="9566681"/>
              <a:ext cx="1014094" cy="574675"/>
            </a:xfrm>
            <a:custGeom>
              <a:avLst/>
              <a:gdLst/>
              <a:ahLst/>
              <a:cxnLst/>
              <a:rect l="l" t="t" r="r" b="b"/>
              <a:pathLst>
                <a:path w="1014094" h="574675">
                  <a:moveTo>
                    <a:pt x="1013637" y="0"/>
                  </a:moveTo>
                  <a:lnTo>
                    <a:pt x="0" y="0"/>
                  </a:lnTo>
                  <a:lnTo>
                    <a:pt x="0" y="574154"/>
                  </a:lnTo>
                  <a:lnTo>
                    <a:pt x="1013637" y="574154"/>
                  </a:lnTo>
                  <a:lnTo>
                    <a:pt x="1013637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53487" y="7708391"/>
            <a:ext cx="3334512" cy="25786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727191" cy="530656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307079" y="3136391"/>
            <a:ext cx="11677015" cy="7150734"/>
            <a:chOff x="3307079" y="3136391"/>
            <a:chExt cx="11677015" cy="7150734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23631" y="3136391"/>
              <a:ext cx="7260335" cy="71506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20200" y="4184231"/>
              <a:ext cx="4857747" cy="61027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66833" y="4178755"/>
              <a:ext cx="2762237" cy="4000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7079" y="4346448"/>
              <a:ext cx="7260335" cy="59405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13249" y="5393512"/>
              <a:ext cx="4857747" cy="48934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50354" y="5388038"/>
              <a:ext cx="2762239" cy="40003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402343" y="1388597"/>
            <a:ext cx="9485630" cy="140398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pc="90" dirty="0">
                <a:latin typeface="Tahoma"/>
                <a:cs typeface="Tahoma"/>
              </a:rPr>
              <a:t>Allomecano</a:t>
            </a:r>
          </a:p>
          <a:p>
            <a:pPr algn="ctr">
              <a:lnSpc>
                <a:spcPct val="100000"/>
              </a:lnSpc>
              <a:spcBef>
                <a:spcPts val="440"/>
              </a:spcBef>
            </a:pPr>
            <a:r>
              <a:rPr sz="4800" spc="26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1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4800" spc="2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-1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-7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4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8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ill</a:t>
            </a:r>
            <a:r>
              <a:rPr sz="4800" spc="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4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2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1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8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4800" spc="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4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1862" y="8807504"/>
            <a:ext cx="101726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30" dirty="0">
                <a:solidFill>
                  <a:srgbClr val="DADAE0"/>
                </a:solidFill>
                <a:latin typeface="Tahoma"/>
                <a:cs typeface="Tahoma"/>
              </a:rPr>
              <a:t>allomecano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382077" y="8773214"/>
            <a:ext cx="968375" cy="55118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70"/>
              </a:spcBef>
            </a:pPr>
            <a:r>
              <a:rPr sz="1500" spc="30" dirty="0">
                <a:solidFill>
                  <a:srgbClr val="DADAE0"/>
                </a:solidFill>
                <a:latin typeface="Tahoma"/>
                <a:cs typeface="Tahoma"/>
              </a:rPr>
              <a:t>Date</a:t>
            </a:r>
            <a:endParaRPr sz="15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270"/>
              </a:spcBef>
            </a:pPr>
            <a:r>
              <a:rPr sz="1500" b="1" spc="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500" b="1" spc="-75" dirty="0">
                <a:solidFill>
                  <a:srgbClr val="FFFFFF"/>
                </a:solidFill>
                <a:latin typeface="Tahoma"/>
                <a:cs typeface="Tahoma"/>
              </a:rPr>
              <a:t>û</a:t>
            </a:r>
            <a:r>
              <a:rPr sz="1500" b="1" spc="-4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500" b="1" spc="-1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6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500" b="1" spc="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500" b="1" spc="-8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500" b="1" spc="6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27000" y="9499600"/>
            <a:ext cx="1143000" cy="673100"/>
            <a:chOff x="127000" y="9499600"/>
            <a:chExt cx="1143000" cy="67310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5394" y="9606967"/>
              <a:ext cx="771524" cy="46672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27000" y="9499600"/>
              <a:ext cx="1143000" cy="673100"/>
            </a:xfrm>
            <a:custGeom>
              <a:avLst/>
              <a:gdLst/>
              <a:ahLst/>
              <a:cxnLst/>
              <a:rect l="l" t="t" r="r" b="b"/>
              <a:pathLst>
                <a:path w="1143000" h="673100">
                  <a:moveTo>
                    <a:pt x="1143000" y="0"/>
                  </a:moveTo>
                  <a:lnTo>
                    <a:pt x="0" y="0"/>
                  </a:lnTo>
                  <a:lnTo>
                    <a:pt x="0" y="673100"/>
                  </a:lnTo>
                  <a:lnTo>
                    <a:pt x="1143000" y="673100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0205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"/>
            <a:ext cx="18288000" cy="102869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516879" y="6882383"/>
            <a:ext cx="7260590" cy="3404870"/>
            <a:chOff x="5516879" y="6882383"/>
            <a:chExt cx="7260590" cy="34048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6879" y="6882383"/>
              <a:ext cx="7260335" cy="34046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1962" y="7930355"/>
              <a:ext cx="4857748" cy="23566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8592" y="7924886"/>
              <a:ext cx="2762250" cy="40004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516879" y="12"/>
            <a:ext cx="7260590" cy="3648710"/>
            <a:chOff x="5516879" y="12"/>
            <a:chExt cx="7260590" cy="364871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16879" y="12"/>
              <a:ext cx="7260335" cy="36484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1962" y="12"/>
              <a:ext cx="4857747" cy="2396782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5374112" y="12"/>
            <a:ext cx="2914015" cy="7550150"/>
            <a:chOff x="15374112" y="12"/>
            <a:chExt cx="2914015" cy="755015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74112" y="12"/>
              <a:ext cx="2913887" cy="75498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70168" y="12"/>
              <a:ext cx="1717832" cy="630063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0" y="2124455"/>
            <a:ext cx="3035935" cy="8162925"/>
            <a:chOff x="0" y="2124455"/>
            <a:chExt cx="3035935" cy="8162925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2124455"/>
              <a:ext cx="3035807" cy="81625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3172134"/>
              <a:ext cx="1829802" cy="711486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3166668"/>
              <a:ext cx="780934" cy="4000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5394" y="9606979"/>
              <a:ext cx="771524" cy="4667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4358" y="9481618"/>
              <a:ext cx="740726" cy="73009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8836576"/>
              <a:ext cx="1826895" cy="1450975"/>
            </a:xfrm>
            <a:custGeom>
              <a:avLst/>
              <a:gdLst/>
              <a:ahLst/>
              <a:cxnLst/>
              <a:rect l="l" t="t" r="r" b="b"/>
              <a:pathLst>
                <a:path w="1826895" h="1450975">
                  <a:moveTo>
                    <a:pt x="1826323" y="0"/>
                  </a:moveTo>
                  <a:lnTo>
                    <a:pt x="0" y="531634"/>
                  </a:lnTo>
                  <a:lnTo>
                    <a:pt x="0" y="1450428"/>
                  </a:lnTo>
                  <a:lnTo>
                    <a:pt x="1826323" y="1450428"/>
                  </a:lnTo>
                  <a:lnTo>
                    <a:pt x="1826323" y="0"/>
                  </a:lnTo>
                  <a:close/>
                </a:path>
              </a:pathLst>
            </a:custGeom>
            <a:solidFill>
              <a:srgbClr val="CBE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939800" y="911236"/>
            <a:ext cx="42341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0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b="1" spc="-105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4800" b="1" spc="-2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b="1" spc="-235" dirty="0">
                <a:solidFill>
                  <a:srgbClr val="141414"/>
                </a:solidFill>
                <a:latin typeface="Tahoma"/>
                <a:cs typeface="Tahoma"/>
              </a:rPr>
              <a:t>li</a:t>
            </a:r>
            <a:r>
              <a:rPr sz="4800" b="1" spc="14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b="1" spc="-2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b="1" spc="-24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b="1" spc="-23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b="1" spc="-14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b="1" spc="-18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b="1" spc="28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b="1" spc="-6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b="1" spc="434" dirty="0">
                <a:solidFill>
                  <a:srgbClr val="141414"/>
                </a:solidFill>
                <a:latin typeface="Tahoma"/>
                <a:cs typeface="Tahoma"/>
              </a:rPr>
              <a:t>—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61664" y="2794290"/>
            <a:ext cx="10758805" cy="465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1809" algn="ctr">
              <a:lnSpc>
                <a:spcPct val="100000"/>
              </a:lnSpc>
              <a:spcBef>
                <a:spcPts val="100"/>
              </a:spcBef>
            </a:pPr>
            <a:r>
              <a:rPr sz="4800" spc="29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36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spc="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li</a:t>
            </a:r>
            <a:r>
              <a:rPr sz="4800" spc="28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ée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endParaRPr sz="4800">
              <a:latin typeface="Tahoma"/>
              <a:cs typeface="Tahoma"/>
            </a:endParaRPr>
          </a:p>
          <a:p>
            <a:pPr marL="441325" indent="-428625">
              <a:lnSpc>
                <a:spcPct val="100000"/>
              </a:lnSpc>
              <a:spcBef>
                <a:spcPts val="3340"/>
              </a:spcBef>
              <a:buClr>
                <a:srgbClr val="5E4DFF"/>
              </a:buClr>
              <a:buChar char="•"/>
              <a:tabLst>
                <a:tab pos="440690" algn="l"/>
                <a:tab pos="441325" algn="l"/>
              </a:tabLst>
            </a:pPr>
            <a:r>
              <a:rPr sz="2700" spc="75" dirty="0">
                <a:solidFill>
                  <a:srgbClr val="141414"/>
                </a:solidFill>
                <a:latin typeface="Tahoma"/>
                <a:cs typeface="Tahoma"/>
              </a:rPr>
              <a:t>Une</a:t>
            </a:r>
            <a:r>
              <a:rPr sz="2700" spc="-3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75" dirty="0">
                <a:solidFill>
                  <a:srgbClr val="141414"/>
                </a:solidFill>
                <a:latin typeface="Tahoma"/>
                <a:cs typeface="Tahoma"/>
              </a:rPr>
              <a:t>base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10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45" dirty="0">
                <a:solidFill>
                  <a:srgbClr val="141414"/>
                </a:solidFill>
                <a:latin typeface="Tahoma"/>
                <a:cs typeface="Tahoma"/>
              </a:rPr>
              <a:t>données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10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25" dirty="0">
                <a:solidFill>
                  <a:srgbClr val="141414"/>
                </a:solidFill>
                <a:latin typeface="Tahoma"/>
                <a:cs typeface="Tahoma"/>
              </a:rPr>
              <a:t>plus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10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35" dirty="0">
                <a:solidFill>
                  <a:srgbClr val="141414"/>
                </a:solidFill>
                <a:latin typeface="Tahoma"/>
                <a:cs typeface="Tahoma"/>
              </a:rPr>
              <a:t>50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25" dirty="0">
                <a:solidFill>
                  <a:srgbClr val="141414"/>
                </a:solidFill>
                <a:latin typeface="Tahoma"/>
                <a:cs typeface="Tahoma"/>
              </a:rPr>
              <a:t>mécaniciens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05" dirty="0">
                <a:solidFill>
                  <a:srgbClr val="141414"/>
                </a:solidFill>
                <a:latin typeface="Tahoma"/>
                <a:cs typeface="Tahoma"/>
              </a:rPr>
              <a:t>à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-5" dirty="0">
                <a:solidFill>
                  <a:srgbClr val="141414"/>
                </a:solidFill>
                <a:latin typeface="Tahoma"/>
                <a:cs typeface="Tahoma"/>
              </a:rPr>
              <a:t>travers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5" dirty="0">
                <a:solidFill>
                  <a:srgbClr val="141414"/>
                </a:solidFill>
                <a:latin typeface="Tahoma"/>
                <a:cs typeface="Tahoma"/>
              </a:rPr>
              <a:t>la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5" dirty="0">
                <a:solidFill>
                  <a:srgbClr val="141414"/>
                </a:solidFill>
                <a:latin typeface="Tahoma"/>
                <a:cs typeface="Tahoma"/>
              </a:rPr>
              <a:t>capitale</a:t>
            </a:r>
            <a:endParaRPr sz="2700">
              <a:latin typeface="Tahoma"/>
              <a:cs typeface="Tahoma"/>
            </a:endParaRPr>
          </a:p>
          <a:p>
            <a:pPr marL="438784" indent="-426720">
              <a:lnSpc>
                <a:spcPct val="100000"/>
              </a:lnSpc>
              <a:spcBef>
                <a:spcPts val="509"/>
              </a:spcBef>
              <a:buClr>
                <a:srgbClr val="5E4DFF"/>
              </a:buClr>
              <a:buChar char="•"/>
              <a:tabLst>
                <a:tab pos="438784" algn="l"/>
                <a:tab pos="439420" algn="l"/>
              </a:tabLst>
            </a:pPr>
            <a:r>
              <a:rPr sz="2700" spc="10" dirty="0">
                <a:solidFill>
                  <a:srgbClr val="141414"/>
                </a:solidFill>
                <a:latin typeface="Tahoma"/>
                <a:cs typeface="Tahoma"/>
              </a:rPr>
              <a:t>un</a:t>
            </a:r>
            <a:r>
              <a:rPr sz="2700" spc="-3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5" dirty="0">
                <a:solidFill>
                  <a:srgbClr val="141414"/>
                </a:solidFill>
                <a:latin typeface="Tahoma"/>
                <a:cs typeface="Tahoma"/>
              </a:rPr>
              <a:t>prototype</a:t>
            </a:r>
            <a:r>
              <a:rPr sz="2700" spc="-3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5" dirty="0">
                <a:solidFill>
                  <a:srgbClr val="141414"/>
                </a:solidFill>
                <a:latin typeface="Tahoma"/>
                <a:cs typeface="Tahoma"/>
              </a:rPr>
              <a:t>qui</a:t>
            </a:r>
            <a:r>
              <a:rPr sz="2700" spc="-3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présente</a:t>
            </a:r>
            <a:r>
              <a:rPr sz="2700" spc="-3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5" dirty="0">
                <a:solidFill>
                  <a:srgbClr val="141414"/>
                </a:solidFill>
                <a:latin typeface="Tahoma"/>
                <a:cs typeface="Tahoma"/>
              </a:rPr>
              <a:t>la</a:t>
            </a:r>
            <a:r>
              <a:rPr sz="2700" spc="-3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dirty="0">
                <a:solidFill>
                  <a:srgbClr val="141414"/>
                </a:solidFill>
                <a:latin typeface="Tahoma"/>
                <a:cs typeface="Tahoma"/>
              </a:rPr>
              <a:t>Solution</a:t>
            </a:r>
            <a:r>
              <a:rPr sz="2700" spc="-3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et</a:t>
            </a:r>
            <a:r>
              <a:rPr sz="2700" spc="-3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10" dirty="0">
                <a:solidFill>
                  <a:srgbClr val="141414"/>
                </a:solidFill>
                <a:latin typeface="Tahoma"/>
                <a:cs typeface="Tahoma"/>
              </a:rPr>
              <a:t>ses</a:t>
            </a:r>
            <a:r>
              <a:rPr sz="2700" spc="-3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-5" dirty="0">
                <a:solidFill>
                  <a:srgbClr val="141414"/>
                </a:solidFill>
                <a:latin typeface="Tahoma"/>
                <a:cs typeface="Tahoma"/>
              </a:rPr>
              <a:t>fonctionnalités</a:t>
            </a:r>
            <a:endParaRPr sz="2700">
              <a:latin typeface="Tahoma"/>
              <a:cs typeface="Tahoma"/>
            </a:endParaRPr>
          </a:p>
          <a:p>
            <a:pPr marL="437515" indent="-425450">
              <a:lnSpc>
                <a:spcPct val="100000"/>
              </a:lnSpc>
              <a:spcBef>
                <a:spcPts val="585"/>
              </a:spcBef>
              <a:buClr>
                <a:srgbClr val="5E4DFF"/>
              </a:buClr>
              <a:buChar char="•"/>
              <a:tabLst>
                <a:tab pos="436880" algn="l"/>
                <a:tab pos="438150" algn="l"/>
              </a:tabLst>
            </a:pPr>
            <a:r>
              <a:rPr sz="2700" spc="10" dirty="0">
                <a:solidFill>
                  <a:srgbClr val="141414"/>
                </a:solidFill>
                <a:latin typeface="Tahoma"/>
                <a:cs typeface="Tahoma"/>
              </a:rPr>
              <a:t>un</a:t>
            </a:r>
            <a:r>
              <a:rPr sz="2700" spc="-3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141414"/>
                </a:solidFill>
                <a:latin typeface="Tahoma"/>
                <a:cs typeface="Tahoma"/>
              </a:rPr>
              <a:t>partenariat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55" dirty="0">
                <a:solidFill>
                  <a:srgbClr val="141414"/>
                </a:solidFill>
                <a:latin typeface="Tahoma"/>
                <a:cs typeface="Tahoma"/>
              </a:rPr>
              <a:t>avec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45" dirty="0">
                <a:solidFill>
                  <a:srgbClr val="141414"/>
                </a:solidFill>
                <a:latin typeface="Tahoma"/>
                <a:cs typeface="Tahoma"/>
              </a:rPr>
              <a:t>Bamboo</a:t>
            </a:r>
            <a:r>
              <a:rPr sz="2700" spc="-29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30" dirty="0">
                <a:solidFill>
                  <a:srgbClr val="141414"/>
                </a:solidFill>
                <a:latin typeface="Tahoma"/>
                <a:cs typeface="Tahoma"/>
              </a:rPr>
              <a:t>assur</a:t>
            </a:r>
            <a:r>
              <a:rPr sz="2700" spc="-3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55" dirty="0">
                <a:solidFill>
                  <a:srgbClr val="141414"/>
                </a:solidFill>
                <a:latin typeface="Tahoma"/>
                <a:cs typeface="Tahoma"/>
              </a:rPr>
              <a:t>en</a:t>
            </a:r>
            <a:r>
              <a:rPr sz="2700" spc="-3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-20" dirty="0">
                <a:solidFill>
                  <a:srgbClr val="141414"/>
                </a:solidFill>
                <a:latin typeface="Tahoma"/>
                <a:cs typeface="Tahoma"/>
              </a:rPr>
              <a:t>traitement</a:t>
            </a:r>
            <a:endParaRPr sz="2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50">
              <a:latin typeface="Tahoma"/>
              <a:cs typeface="Tahoma"/>
            </a:endParaRPr>
          </a:p>
          <a:p>
            <a:pPr marL="701040" algn="ctr">
              <a:lnSpc>
                <a:spcPct val="100000"/>
              </a:lnSpc>
            </a:pPr>
            <a:r>
              <a:rPr sz="3600" spc="-170" dirty="0">
                <a:solidFill>
                  <a:srgbClr val="898999"/>
                </a:solidFill>
                <a:latin typeface="Tahoma"/>
                <a:cs typeface="Tahoma"/>
              </a:rPr>
              <a:t>–</a:t>
            </a:r>
            <a:r>
              <a:rPr sz="3600" spc="-260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3600" spc="-135" dirty="0">
                <a:solidFill>
                  <a:srgbClr val="898999"/>
                </a:solidFill>
                <a:latin typeface="Tahoma"/>
                <a:cs typeface="Tahoma"/>
              </a:rPr>
              <a:t>T</a:t>
            </a:r>
            <a:r>
              <a:rPr sz="3600" spc="65" dirty="0">
                <a:solidFill>
                  <a:srgbClr val="898999"/>
                </a:solidFill>
                <a:latin typeface="Tahoma"/>
                <a:cs typeface="Tahoma"/>
              </a:rPr>
              <a:t>a</a:t>
            </a:r>
            <a:r>
              <a:rPr sz="3600" spc="5" dirty="0">
                <a:solidFill>
                  <a:srgbClr val="898999"/>
                </a:solidFill>
                <a:latin typeface="Tahoma"/>
                <a:cs typeface="Tahoma"/>
              </a:rPr>
              <a:t>u</a:t>
            </a:r>
            <a:r>
              <a:rPr sz="3600" spc="160" dirty="0">
                <a:solidFill>
                  <a:srgbClr val="898999"/>
                </a:solidFill>
                <a:latin typeface="Tahoma"/>
                <a:cs typeface="Tahoma"/>
              </a:rPr>
              <a:t>x</a:t>
            </a:r>
            <a:r>
              <a:rPr sz="3600" spc="-260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3600" spc="165" dirty="0">
                <a:solidFill>
                  <a:srgbClr val="898999"/>
                </a:solidFill>
                <a:latin typeface="Tahoma"/>
                <a:cs typeface="Tahoma"/>
              </a:rPr>
              <a:t>d</a:t>
            </a:r>
            <a:r>
              <a:rPr sz="3600" spc="200" dirty="0">
                <a:solidFill>
                  <a:srgbClr val="898999"/>
                </a:solidFill>
                <a:latin typeface="Tahoma"/>
                <a:cs typeface="Tahoma"/>
              </a:rPr>
              <a:t>e</a:t>
            </a:r>
            <a:r>
              <a:rPr sz="3600" spc="-260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3600" spc="-95" dirty="0">
                <a:solidFill>
                  <a:srgbClr val="898999"/>
                </a:solidFill>
                <a:latin typeface="Tahoma"/>
                <a:cs typeface="Tahoma"/>
              </a:rPr>
              <a:t>r</a:t>
            </a:r>
            <a:r>
              <a:rPr sz="3600" spc="125" dirty="0">
                <a:solidFill>
                  <a:srgbClr val="898999"/>
                </a:solidFill>
                <a:latin typeface="Tahoma"/>
                <a:cs typeface="Tahoma"/>
              </a:rPr>
              <a:t>é</a:t>
            </a:r>
            <a:r>
              <a:rPr sz="3600" spc="65" dirty="0">
                <a:solidFill>
                  <a:srgbClr val="898999"/>
                </a:solidFill>
                <a:latin typeface="Tahoma"/>
                <a:cs typeface="Tahoma"/>
              </a:rPr>
              <a:t>a</a:t>
            </a:r>
            <a:r>
              <a:rPr sz="3600" spc="-45" dirty="0">
                <a:solidFill>
                  <a:srgbClr val="898999"/>
                </a:solidFill>
                <a:latin typeface="Tahoma"/>
                <a:cs typeface="Tahoma"/>
              </a:rPr>
              <a:t>li</a:t>
            </a:r>
            <a:r>
              <a:rPr sz="3600" spc="200" dirty="0">
                <a:solidFill>
                  <a:srgbClr val="898999"/>
                </a:solidFill>
                <a:latin typeface="Tahoma"/>
                <a:cs typeface="Tahoma"/>
              </a:rPr>
              <a:t>s</a:t>
            </a:r>
            <a:r>
              <a:rPr sz="3600" spc="65" dirty="0">
                <a:solidFill>
                  <a:srgbClr val="898999"/>
                </a:solidFill>
                <a:latin typeface="Tahoma"/>
                <a:cs typeface="Tahoma"/>
              </a:rPr>
              <a:t>a</a:t>
            </a:r>
            <a:r>
              <a:rPr sz="3600" spc="30" dirty="0">
                <a:solidFill>
                  <a:srgbClr val="898999"/>
                </a:solidFill>
                <a:latin typeface="Tahoma"/>
                <a:cs typeface="Tahoma"/>
              </a:rPr>
              <a:t>t</a:t>
            </a:r>
            <a:r>
              <a:rPr sz="3600" spc="-45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3600" spc="114" dirty="0">
                <a:solidFill>
                  <a:srgbClr val="898999"/>
                </a:solidFill>
                <a:latin typeface="Tahoma"/>
                <a:cs typeface="Tahoma"/>
              </a:rPr>
              <a:t>o</a:t>
            </a:r>
            <a:r>
              <a:rPr sz="3600" spc="95" dirty="0">
                <a:solidFill>
                  <a:srgbClr val="898999"/>
                </a:solidFill>
                <a:latin typeface="Tahoma"/>
                <a:cs typeface="Tahoma"/>
              </a:rPr>
              <a:t>n</a:t>
            </a:r>
            <a:endParaRPr sz="3600">
              <a:latin typeface="Tahoma"/>
              <a:cs typeface="Tahoma"/>
            </a:endParaRPr>
          </a:p>
          <a:p>
            <a:pPr marL="716280" algn="ctr">
              <a:lnSpc>
                <a:spcPct val="100000"/>
              </a:lnSpc>
              <a:spcBef>
                <a:spcPts val="2205"/>
              </a:spcBef>
            </a:pPr>
            <a:r>
              <a:rPr sz="4800" spc="170" dirty="0">
                <a:solidFill>
                  <a:srgbClr val="141414"/>
                </a:solidFill>
                <a:latin typeface="Tahoma"/>
                <a:cs typeface="Tahoma"/>
              </a:rPr>
              <a:t>2</a:t>
            </a:r>
            <a:r>
              <a:rPr sz="4800" spc="480" dirty="0">
                <a:solidFill>
                  <a:srgbClr val="141414"/>
                </a:solidFill>
                <a:latin typeface="Tahoma"/>
                <a:cs typeface="Tahoma"/>
              </a:rPr>
              <a:t>0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-715" dirty="0">
                <a:solidFill>
                  <a:srgbClr val="141414"/>
                </a:solidFill>
                <a:latin typeface="Tahoma"/>
                <a:cs typeface="Tahoma"/>
              </a:rPr>
              <a:t>%</a:t>
            </a:r>
            <a:endParaRPr sz="4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40495" y="0"/>
            <a:ext cx="9747502" cy="84216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9800" y="4482635"/>
            <a:ext cx="6452235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0" b="1" spc="-36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9500" b="1" spc="-7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0" b="1" spc="-177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9500" b="1" spc="38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9500" b="1" spc="-58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endParaRPr sz="195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382139" y="912936"/>
            <a:ext cx="968375" cy="55118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70"/>
              </a:spcBef>
            </a:pPr>
            <a:r>
              <a:rPr sz="1500" spc="25" dirty="0">
                <a:solidFill>
                  <a:srgbClr val="FFFFFF"/>
                </a:solidFill>
                <a:latin typeface="Tahoma"/>
                <a:cs typeface="Tahoma"/>
              </a:rPr>
              <a:t>Date</a:t>
            </a:r>
            <a:endParaRPr sz="15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270"/>
              </a:spcBef>
            </a:pPr>
            <a:r>
              <a:rPr sz="1500" b="1" spc="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5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500" b="1" spc="-75" dirty="0">
                <a:solidFill>
                  <a:srgbClr val="FFFFFF"/>
                </a:solidFill>
                <a:latin typeface="Tahoma"/>
                <a:cs typeface="Tahoma"/>
              </a:rPr>
              <a:t>û</a:t>
            </a:r>
            <a:r>
              <a:rPr sz="1500" b="1" spc="-4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500" b="1" spc="-1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spc="-6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500" b="1" spc="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500" b="1" spc="-8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500" b="1" spc="6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683752" y="152400"/>
            <a:ext cx="7260590" cy="10134600"/>
            <a:chOff x="8683752" y="152400"/>
            <a:chExt cx="7260590" cy="101346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3752" y="152400"/>
              <a:ext cx="7260335" cy="10134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79730" y="1200484"/>
              <a:ext cx="4857743" cy="90865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26363" y="1194996"/>
              <a:ext cx="2762242" cy="40004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549800" y="8049666"/>
            <a:ext cx="1085850" cy="1085850"/>
            <a:chOff x="5549800" y="8049666"/>
            <a:chExt cx="1085850" cy="1085850"/>
          </a:xfrm>
        </p:grpSpPr>
        <p:sp>
          <p:nvSpPr>
            <p:cNvPr id="10" name="object 10"/>
            <p:cNvSpPr/>
            <p:nvPr/>
          </p:nvSpPr>
          <p:spPr>
            <a:xfrm>
              <a:off x="5549800" y="8049666"/>
              <a:ext cx="1085850" cy="1085850"/>
            </a:xfrm>
            <a:custGeom>
              <a:avLst/>
              <a:gdLst/>
              <a:ahLst/>
              <a:cxnLst/>
              <a:rect l="l" t="t" r="r" b="b"/>
              <a:pathLst>
                <a:path w="1085850" h="1085850">
                  <a:moveTo>
                    <a:pt x="542925" y="0"/>
                  </a:moveTo>
                  <a:lnTo>
                    <a:pt x="502989" y="1473"/>
                  </a:lnTo>
                  <a:lnTo>
                    <a:pt x="463259" y="5873"/>
                  </a:lnTo>
                  <a:lnTo>
                    <a:pt x="423967" y="13191"/>
                  </a:lnTo>
                  <a:lnTo>
                    <a:pt x="385318" y="23380"/>
                  </a:lnTo>
                  <a:lnTo>
                    <a:pt x="347531" y="36375"/>
                  </a:lnTo>
                  <a:lnTo>
                    <a:pt x="310797" y="52127"/>
                  </a:lnTo>
                  <a:lnTo>
                    <a:pt x="275316" y="70536"/>
                  </a:lnTo>
                  <a:lnTo>
                    <a:pt x="241287" y="91503"/>
                  </a:lnTo>
                  <a:lnTo>
                    <a:pt x="208904" y="114911"/>
                  </a:lnTo>
                  <a:lnTo>
                    <a:pt x="178315" y="140642"/>
                  </a:lnTo>
                  <a:lnTo>
                    <a:pt x="149708" y="168556"/>
                  </a:lnTo>
                  <a:lnTo>
                    <a:pt x="123240" y="198501"/>
                  </a:lnTo>
                  <a:lnTo>
                    <a:pt x="99044" y="230297"/>
                  </a:lnTo>
                  <a:lnTo>
                    <a:pt x="77244" y="263807"/>
                  </a:lnTo>
                  <a:lnTo>
                    <a:pt x="57970" y="298827"/>
                  </a:lnTo>
                  <a:lnTo>
                    <a:pt x="41325" y="335153"/>
                  </a:lnTo>
                  <a:lnTo>
                    <a:pt x="27402" y="372611"/>
                  </a:lnTo>
                  <a:lnTo>
                    <a:pt x="16270" y="411005"/>
                  </a:lnTo>
                  <a:lnTo>
                    <a:pt x="7988" y="450108"/>
                  </a:lnTo>
                  <a:lnTo>
                    <a:pt x="2616" y="489712"/>
                  </a:lnTo>
                  <a:lnTo>
                    <a:pt x="164" y="529597"/>
                  </a:lnTo>
                  <a:lnTo>
                    <a:pt x="0" y="542925"/>
                  </a:lnTo>
                  <a:lnTo>
                    <a:pt x="164" y="556252"/>
                  </a:lnTo>
                  <a:lnTo>
                    <a:pt x="2616" y="596138"/>
                  </a:lnTo>
                  <a:lnTo>
                    <a:pt x="7988" y="635741"/>
                  </a:lnTo>
                  <a:lnTo>
                    <a:pt x="16270" y="674844"/>
                  </a:lnTo>
                  <a:lnTo>
                    <a:pt x="27402" y="713233"/>
                  </a:lnTo>
                  <a:lnTo>
                    <a:pt x="41325" y="750697"/>
                  </a:lnTo>
                  <a:lnTo>
                    <a:pt x="57970" y="787022"/>
                  </a:lnTo>
                  <a:lnTo>
                    <a:pt x="77244" y="822042"/>
                  </a:lnTo>
                  <a:lnTo>
                    <a:pt x="99044" y="855552"/>
                  </a:lnTo>
                  <a:lnTo>
                    <a:pt x="123240" y="887349"/>
                  </a:lnTo>
                  <a:lnTo>
                    <a:pt x="149708" y="917293"/>
                  </a:lnTo>
                  <a:lnTo>
                    <a:pt x="178315" y="945207"/>
                  </a:lnTo>
                  <a:lnTo>
                    <a:pt x="208904" y="970936"/>
                  </a:lnTo>
                  <a:lnTo>
                    <a:pt x="241287" y="994346"/>
                  </a:lnTo>
                  <a:lnTo>
                    <a:pt x="275316" y="1015313"/>
                  </a:lnTo>
                  <a:lnTo>
                    <a:pt x="310797" y="1033722"/>
                  </a:lnTo>
                  <a:lnTo>
                    <a:pt x="347531" y="1049474"/>
                  </a:lnTo>
                  <a:lnTo>
                    <a:pt x="385318" y="1062469"/>
                  </a:lnTo>
                  <a:lnTo>
                    <a:pt x="423967" y="1072658"/>
                  </a:lnTo>
                  <a:lnTo>
                    <a:pt x="463259" y="1079976"/>
                  </a:lnTo>
                  <a:lnTo>
                    <a:pt x="502989" y="1084376"/>
                  </a:lnTo>
                  <a:lnTo>
                    <a:pt x="542925" y="1085850"/>
                  </a:lnTo>
                  <a:lnTo>
                    <a:pt x="556252" y="1085685"/>
                  </a:lnTo>
                  <a:lnTo>
                    <a:pt x="596138" y="1083233"/>
                  </a:lnTo>
                  <a:lnTo>
                    <a:pt x="635741" y="1077861"/>
                  </a:lnTo>
                  <a:lnTo>
                    <a:pt x="674844" y="1069579"/>
                  </a:lnTo>
                  <a:lnTo>
                    <a:pt x="713233" y="1058447"/>
                  </a:lnTo>
                  <a:lnTo>
                    <a:pt x="750697" y="1044524"/>
                  </a:lnTo>
                  <a:lnTo>
                    <a:pt x="787022" y="1027879"/>
                  </a:lnTo>
                  <a:lnTo>
                    <a:pt x="822042" y="1008605"/>
                  </a:lnTo>
                  <a:lnTo>
                    <a:pt x="855552" y="986805"/>
                  </a:lnTo>
                  <a:lnTo>
                    <a:pt x="887349" y="962609"/>
                  </a:lnTo>
                  <a:lnTo>
                    <a:pt x="917293" y="936141"/>
                  </a:lnTo>
                  <a:lnTo>
                    <a:pt x="945207" y="907534"/>
                  </a:lnTo>
                  <a:lnTo>
                    <a:pt x="970936" y="876945"/>
                  </a:lnTo>
                  <a:lnTo>
                    <a:pt x="994346" y="844562"/>
                  </a:lnTo>
                  <a:lnTo>
                    <a:pt x="1015313" y="810533"/>
                  </a:lnTo>
                  <a:lnTo>
                    <a:pt x="1033722" y="775052"/>
                  </a:lnTo>
                  <a:lnTo>
                    <a:pt x="1049474" y="738317"/>
                  </a:lnTo>
                  <a:lnTo>
                    <a:pt x="1062469" y="700532"/>
                  </a:lnTo>
                  <a:lnTo>
                    <a:pt x="1072658" y="661882"/>
                  </a:lnTo>
                  <a:lnTo>
                    <a:pt x="1079976" y="622590"/>
                  </a:lnTo>
                  <a:lnTo>
                    <a:pt x="1084376" y="582860"/>
                  </a:lnTo>
                  <a:lnTo>
                    <a:pt x="1085850" y="542925"/>
                  </a:lnTo>
                  <a:lnTo>
                    <a:pt x="1085685" y="529597"/>
                  </a:lnTo>
                  <a:lnTo>
                    <a:pt x="1083233" y="489712"/>
                  </a:lnTo>
                  <a:lnTo>
                    <a:pt x="1077861" y="450108"/>
                  </a:lnTo>
                  <a:lnTo>
                    <a:pt x="1069579" y="411005"/>
                  </a:lnTo>
                  <a:lnTo>
                    <a:pt x="1058447" y="372611"/>
                  </a:lnTo>
                  <a:lnTo>
                    <a:pt x="1044524" y="335153"/>
                  </a:lnTo>
                  <a:lnTo>
                    <a:pt x="1027879" y="298827"/>
                  </a:lnTo>
                  <a:lnTo>
                    <a:pt x="1008605" y="263807"/>
                  </a:lnTo>
                  <a:lnTo>
                    <a:pt x="986805" y="230297"/>
                  </a:lnTo>
                  <a:lnTo>
                    <a:pt x="962609" y="198501"/>
                  </a:lnTo>
                  <a:lnTo>
                    <a:pt x="936141" y="168556"/>
                  </a:lnTo>
                  <a:lnTo>
                    <a:pt x="907534" y="140642"/>
                  </a:lnTo>
                  <a:lnTo>
                    <a:pt x="876945" y="114911"/>
                  </a:lnTo>
                  <a:lnTo>
                    <a:pt x="844562" y="91503"/>
                  </a:lnTo>
                  <a:lnTo>
                    <a:pt x="810533" y="70536"/>
                  </a:lnTo>
                  <a:lnTo>
                    <a:pt x="775052" y="52127"/>
                  </a:lnTo>
                  <a:lnTo>
                    <a:pt x="738317" y="36375"/>
                  </a:lnTo>
                  <a:lnTo>
                    <a:pt x="700532" y="23380"/>
                  </a:lnTo>
                  <a:lnTo>
                    <a:pt x="661882" y="13191"/>
                  </a:lnTo>
                  <a:lnTo>
                    <a:pt x="622590" y="5873"/>
                  </a:lnTo>
                  <a:lnTo>
                    <a:pt x="582860" y="1473"/>
                  </a:lnTo>
                  <a:lnTo>
                    <a:pt x="542925" y="0"/>
                  </a:lnTo>
                  <a:close/>
                </a:path>
              </a:pathLst>
            </a:custGeom>
            <a:solidFill>
              <a:srgbClr val="5E4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28695" y="8455724"/>
              <a:ext cx="322580" cy="276225"/>
            </a:xfrm>
            <a:custGeom>
              <a:avLst/>
              <a:gdLst/>
              <a:ahLst/>
              <a:cxnLst/>
              <a:rect l="l" t="t" r="r" b="b"/>
              <a:pathLst>
                <a:path w="322579" h="276225">
                  <a:moveTo>
                    <a:pt x="181965" y="0"/>
                  </a:moveTo>
                  <a:lnTo>
                    <a:pt x="157848" y="23723"/>
                  </a:lnTo>
                  <a:lnTo>
                    <a:pt x="257124" y="121069"/>
                  </a:lnTo>
                  <a:lnTo>
                    <a:pt x="0" y="121069"/>
                  </a:lnTo>
                  <a:lnTo>
                    <a:pt x="0" y="154952"/>
                  </a:lnTo>
                  <a:lnTo>
                    <a:pt x="257124" y="154952"/>
                  </a:lnTo>
                  <a:lnTo>
                    <a:pt x="157848" y="252602"/>
                  </a:lnTo>
                  <a:lnTo>
                    <a:pt x="181965" y="276021"/>
                  </a:lnTo>
                  <a:lnTo>
                    <a:pt x="322275" y="138010"/>
                  </a:lnTo>
                  <a:lnTo>
                    <a:pt x="1819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33350" y="9566681"/>
            <a:ext cx="1049655" cy="553085"/>
            <a:chOff x="133350" y="9566681"/>
            <a:chExt cx="1049655" cy="55308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394" y="9606966"/>
              <a:ext cx="771524" cy="46672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3350" y="9566681"/>
              <a:ext cx="1049655" cy="553085"/>
            </a:xfrm>
            <a:custGeom>
              <a:avLst/>
              <a:gdLst/>
              <a:ahLst/>
              <a:cxnLst/>
              <a:rect l="l" t="t" r="r" b="b"/>
              <a:pathLst>
                <a:path w="1049655" h="553084">
                  <a:moveTo>
                    <a:pt x="1049070" y="0"/>
                  </a:moveTo>
                  <a:lnTo>
                    <a:pt x="0" y="0"/>
                  </a:lnTo>
                  <a:lnTo>
                    <a:pt x="0" y="552894"/>
                  </a:lnTo>
                  <a:lnTo>
                    <a:pt x="1049070" y="552894"/>
                  </a:lnTo>
                  <a:lnTo>
                    <a:pt x="1049070" y="0"/>
                  </a:lnTo>
                  <a:close/>
                </a:path>
              </a:pathLst>
            </a:custGeom>
            <a:solidFill>
              <a:srgbClr val="0205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4337" y="4468492"/>
            <a:ext cx="12695555" cy="3556000"/>
          </a:xfrm>
          <a:prstGeom prst="rect">
            <a:avLst/>
          </a:prstGeom>
        </p:spPr>
        <p:txBody>
          <a:bodyPr vert="horz" wrap="square" lIns="0" tIns="31305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2465"/>
              </a:spcBef>
            </a:pPr>
            <a:r>
              <a:rPr sz="4800" spc="-675" dirty="0">
                <a:solidFill>
                  <a:srgbClr val="141414"/>
                </a:solidFill>
                <a:latin typeface="Trebuchet MS"/>
                <a:cs typeface="Trebuchet MS"/>
              </a:rPr>
              <a:t>L</a:t>
            </a:r>
            <a:r>
              <a:rPr sz="4800" spc="-505" dirty="0">
                <a:solidFill>
                  <a:srgbClr val="141414"/>
                </a:solidFill>
                <a:latin typeface="Trebuchet MS"/>
                <a:cs typeface="Trebuchet MS"/>
              </a:rPr>
              <a:t>A</a:t>
            </a:r>
            <a:r>
              <a:rPr sz="4800" spc="-615" dirty="0">
                <a:solidFill>
                  <a:srgbClr val="141414"/>
                </a:solidFill>
                <a:latin typeface="Trebuchet MS"/>
                <a:cs typeface="Trebuchet MS"/>
              </a:rPr>
              <a:t> </a:t>
            </a:r>
            <a:r>
              <a:rPr sz="4800" spc="-720" dirty="0">
                <a:solidFill>
                  <a:srgbClr val="141414"/>
                </a:solidFill>
                <a:latin typeface="Trebuchet MS"/>
                <a:cs typeface="Trebuchet MS"/>
              </a:rPr>
              <a:t>V</a:t>
            </a:r>
            <a:r>
              <a:rPr sz="4800" spc="-395" dirty="0">
                <a:solidFill>
                  <a:srgbClr val="141414"/>
                </a:solidFill>
                <a:latin typeface="Trebuchet MS"/>
                <a:cs typeface="Trebuchet MS"/>
              </a:rPr>
              <a:t>I</a:t>
            </a:r>
            <a:r>
              <a:rPr sz="4800" spc="-245" dirty="0">
                <a:solidFill>
                  <a:srgbClr val="141414"/>
                </a:solidFill>
                <a:latin typeface="Trebuchet MS"/>
                <a:cs typeface="Trebuchet MS"/>
              </a:rPr>
              <a:t>S</a:t>
            </a:r>
            <a:r>
              <a:rPr sz="4800" spc="-395" dirty="0">
                <a:solidFill>
                  <a:srgbClr val="141414"/>
                </a:solidFill>
                <a:latin typeface="Trebuchet MS"/>
                <a:cs typeface="Trebuchet MS"/>
              </a:rPr>
              <a:t>I</a:t>
            </a:r>
            <a:r>
              <a:rPr sz="4800" spc="-1050" dirty="0">
                <a:solidFill>
                  <a:srgbClr val="141414"/>
                </a:solidFill>
                <a:latin typeface="Trebuchet MS"/>
                <a:cs typeface="Trebuchet MS"/>
              </a:rPr>
              <a:t>O</a:t>
            </a:r>
            <a:r>
              <a:rPr sz="4800" spc="-675" dirty="0">
                <a:solidFill>
                  <a:srgbClr val="141414"/>
                </a:solidFill>
                <a:latin typeface="Trebuchet MS"/>
                <a:cs typeface="Trebuchet MS"/>
              </a:rPr>
              <a:t>N</a:t>
            </a:r>
            <a:r>
              <a:rPr sz="4800" spc="-615" dirty="0">
                <a:solidFill>
                  <a:srgbClr val="141414"/>
                </a:solidFill>
                <a:latin typeface="Trebuchet MS"/>
                <a:cs typeface="Trebuchet MS"/>
              </a:rPr>
              <a:t> </a:t>
            </a:r>
            <a:r>
              <a:rPr sz="4800" spc="-825" dirty="0">
                <a:solidFill>
                  <a:srgbClr val="141414"/>
                </a:solidFill>
                <a:latin typeface="Trebuchet MS"/>
                <a:cs typeface="Trebuchet MS"/>
              </a:rPr>
              <a:t>—</a:t>
            </a:r>
            <a:endParaRPr sz="4800" dirty="0">
              <a:latin typeface="Trebuchet MS"/>
              <a:cs typeface="Trebuchet MS"/>
            </a:endParaRPr>
          </a:p>
          <a:p>
            <a:pPr marL="12700" marR="5080" indent="5715">
              <a:lnSpc>
                <a:spcPct val="100200"/>
              </a:lnSpc>
              <a:spcBef>
                <a:spcPts val="2350"/>
              </a:spcBef>
            </a:pPr>
            <a:r>
              <a:rPr sz="4800" spc="110" dirty="0">
                <a:solidFill>
                  <a:srgbClr val="141414"/>
                </a:solidFill>
                <a:latin typeface="Tahoma"/>
                <a:cs typeface="Tahoma"/>
              </a:rPr>
              <a:t>Notre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14" dirty="0">
                <a:solidFill>
                  <a:srgbClr val="141414"/>
                </a:solidFill>
                <a:latin typeface="Tahoma"/>
                <a:cs typeface="Tahoma"/>
              </a:rPr>
              <a:t>vision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00" dirty="0">
                <a:solidFill>
                  <a:srgbClr val="141414"/>
                </a:solidFill>
                <a:latin typeface="Tahoma"/>
                <a:cs typeface="Tahoma"/>
              </a:rPr>
              <a:t>est</a:t>
            </a:r>
            <a:r>
              <a:rPr sz="4800" spc="-5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4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35" dirty="0">
                <a:solidFill>
                  <a:srgbClr val="141414"/>
                </a:solidFill>
                <a:latin typeface="Tahoma"/>
                <a:cs typeface="Tahoma"/>
              </a:rPr>
              <a:t>faire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4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4800" spc="-5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70" dirty="0">
                <a:solidFill>
                  <a:srgbClr val="141414"/>
                </a:solidFill>
                <a:latin typeface="Tahoma"/>
                <a:cs typeface="Tahoma"/>
              </a:rPr>
              <a:t>notre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75" dirty="0">
                <a:solidFill>
                  <a:srgbClr val="141414"/>
                </a:solidFill>
                <a:latin typeface="Tahoma"/>
                <a:cs typeface="Tahoma"/>
              </a:rPr>
              <a:t>plateforme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20" dirty="0">
                <a:solidFill>
                  <a:srgbClr val="141414"/>
                </a:solidFill>
                <a:latin typeface="Tahoma"/>
                <a:cs typeface="Tahoma"/>
              </a:rPr>
              <a:t>le </a:t>
            </a:r>
            <a:r>
              <a:rPr sz="4800" spc="-14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29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spc="-4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il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29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-10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285" dirty="0">
                <a:solidFill>
                  <a:srgbClr val="141414"/>
                </a:solidFill>
                <a:latin typeface="Tahoma"/>
                <a:cs typeface="Tahoma"/>
              </a:rPr>
              <a:t>ss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nn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210" dirty="0">
                <a:solidFill>
                  <a:srgbClr val="141414"/>
                </a:solidFill>
                <a:latin typeface="Tahoma"/>
                <a:cs typeface="Tahoma"/>
              </a:rPr>
              <a:t>e  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4800" spc="-120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2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480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il</a:t>
            </a:r>
            <a:r>
              <a:rPr sz="4800" spc="29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2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480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ili</a:t>
            </a:r>
            <a:r>
              <a:rPr sz="4800" spc="28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-120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36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spc="9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70" dirty="0">
                <a:solidFill>
                  <a:srgbClr val="141414"/>
                </a:solidFill>
                <a:latin typeface="Tahoma"/>
                <a:cs typeface="Tahoma"/>
              </a:rPr>
              <a:t>2</a:t>
            </a:r>
            <a:r>
              <a:rPr sz="4800" spc="335" dirty="0">
                <a:solidFill>
                  <a:srgbClr val="141414"/>
                </a:solidFill>
                <a:latin typeface="Tahoma"/>
                <a:cs typeface="Tahoma"/>
              </a:rPr>
              <a:t>0</a:t>
            </a:r>
            <a:r>
              <a:rPr sz="4800" spc="325" dirty="0">
                <a:solidFill>
                  <a:srgbClr val="141414"/>
                </a:solidFill>
                <a:latin typeface="Tahoma"/>
                <a:cs typeface="Tahoma"/>
              </a:rPr>
              <a:t>3</a:t>
            </a:r>
            <a:r>
              <a:rPr sz="4800" spc="240" dirty="0">
                <a:solidFill>
                  <a:srgbClr val="141414"/>
                </a:solidFill>
                <a:latin typeface="Tahoma"/>
                <a:cs typeface="Tahoma"/>
              </a:rPr>
              <a:t>4</a:t>
            </a:r>
            <a:r>
              <a:rPr sz="4800" spc="-95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endParaRPr sz="4800" dirty="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677655" y="0"/>
            <a:ext cx="9610725" cy="9070975"/>
            <a:chOff x="8677655" y="0"/>
            <a:chExt cx="9610725" cy="90709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66975" y="0"/>
              <a:ext cx="3621023" cy="90708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63404" y="0"/>
              <a:ext cx="2424595" cy="78215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77655" y="0"/>
              <a:ext cx="7260335" cy="47670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82873" y="0"/>
              <a:ext cx="4857748" cy="350564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39700" y="9575800"/>
            <a:ext cx="1219200" cy="596900"/>
            <a:chOff x="139700" y="9575800"/>
            <a:chExt cx="1219200" cy="59690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5394" y="9606968"/>
              <a:ext cx="771524" cy="4667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9700" y="9575800"/>
              <a:ext cx="1219200" cy="596900"/>
            </a:xfrm>
            <a:custGeom>
              <a:avLst/>
              <a:gdLst/>
              <a:ahLst/>
              <a:cxnLst/>
              <a:rect l="l" t="t" r="r" b="b"/>
              <a:pathLst>
                <a:path w="1219200" h="596900">
                  <a:moveTo>
                    <a:pt x="1219200" y="0"/>
                  </a:moveTo>
                  <a:lnTo>
                    <a:pt x="0" y="0"/>
                  </a:lnTo>
                  <a:lnTo>
                    <a:pt x="0" y="596900"/>
                  </a:lnTo>
                  <a:lnTo>
                    <a:pt x="1219200" y="596900"/>
                  </a:lnTo>
                  <a:lnTo>
                    <a:pt x="1219200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5616" y="3578892"/>
            <a:ext cx="16769715" cy="613981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4800" spc="-6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4800" spc="-6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800" spc="-6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800" spc="-56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800" spc="-65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800" spc="-10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800" spc="-56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4800" spc="-6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4800" spc="-74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800" spc="3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4800" spc="-6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800" spc="-6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800" spc="-825" dirty="0">
                <a:solidFill>
                  <a:srgbClr val="FFFFFF"/>
                </a:solidFill>
                <a:latin typeface="Trebuchet MS"/>
                <a:cs typeface="Trebuchet MS"/>
              </a:rPr>
              <a:t>—</a:t>
            </a:r>
            <a:endParaRPr sz="4800" dirty="0">
              <a:latin typeface="Trebuchet MS"/>
              <a:cs typeface="Trebuchet MS"/>
            </a:endParaRPr>
          </a:p>
          <a:p>
            <a:pPr marL="24765" marR="5080" indent="6350">
              <a:lnSpc>
                <a:spcPct val="99800"/>
              </a:lnSpc>
              <a:spcBef>
                <a:spcPts val="1040"/>
              </a:spcBef>
            </a:pP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L'accès 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sécurisé </a:t>
            </a:r>
            <a:r>
              <a:rPr sz="4800" spc="114" dirty="0">
                <a:solidFill>
                  <a:srgbClr val="FFFFFF"/>
                </a:solidFill>
                <a:latin typeface="Tahoma"/>
                <a:cs typeface="Tahoma"/>
              </a:rPr>
              <a:t>aux </a:t>
            </a:r>
            <a:r>
              <a:rPr sz="4800" spc="190" dirty="0">
                <a:solidFill>
                  <a:srgbClr val="FFFFFF"/>
                </a:solidFill>
                <a:latin typeface="Tahoma"/>
                <a:cs typeface="Tahoma"/>
              </a:rPr>
              <a:t>services </a:t>
            </a:r>
            <a:r>
              <a:rPr sz="4800" spc="245" dirty="0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sz="4800" spc="120" dirty="0">
                <a:solidFill>
                  <a:srgbClr val="FFFFFF"/>
                </a:solidFill>
                <a:latin typeface="Tahoma"/>
                <a:cs typeface="Tahoma"/>
              </a:rPr>
              <a:t>mécanique </a:t>
            </a:r>
            <a:r>
              <a:rPr sz="4800" spc="80" dirty="0">
                <a:solidFill>
                  <a:srgbClr val="FFFFFF"/>
                </a:solidFill>
                <a:latin typeface="Tahoma"/>
                <a:cs typeface="Tahoma"/>
              </a:rPr>
              <a:t>automobile </a:t>
            </a:r>
            <a:r>
              <a:rPr sz="48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2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4800" spc="65" dirty="0">
                <a:solidFill>
                  <a:srgbClr val="FFFFFF"/>
                </a:solidFill>
                <a:latin typeface="Tahoma"/>
                <a:cs typeface="Tahoma"/>
              </a:rPr>
              <a:t>è</a:t>
            </a:r>
            <a:r>
              <a:rPr sz="4800" spc="8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4800" spc="2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2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-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4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-305" dirty="0">
                <a:solidFill>
                  <a:srgbClr val="FFFFFF"/>
                </a:solidFill>
                <a:latin typeface="Tahoma"/>
                <a:cs typeface="Tahoma"/>
              </a:rPr>
              <a:t>j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265" dirty="0">
                <a:solidFill>
                  <a:srgbClr val="FFFFFF"/>
                </a:solidFill>
                <a:latin typeface="Tahoma"/>
                <a:cs typeface="Tahoma"/>
              </a:rPr>
              <a:t>x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3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4800" spc="-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4800" spc="3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2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7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3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1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800" spc="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1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3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4800" spc="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204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3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4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-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340" dirty="0">
                <a:solidFill>
                  <a:srgbClr val="FFFFFF"/>
                </a:solidFill>
                <a:latin typeface="Tahoma"/>
                <a:cs typeface="Tahoma"/>
              </a:rPr>
              <a:t>s  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2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800" spc="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1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800" spc="-1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2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3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800" spc="3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4800" spc="-1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204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4800" spc="2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2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17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4800" spc="3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2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9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49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-305" dirty="0">
                <a:solidFill>
                  <a:srgbClr val="FFFFFF"/>
                </a:solidFill>
                <a:latin typeface="Tahoma"/>
                <a:cs typeface="Tahoma"/>
              </a:rPr>
              <a:t>j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265" dirty="0">
                <a:solidFill>
                  <a:srgbClr val="FFFFFF"/>
                </a:solidFill>
                <a:latin typeface="Tahoma"/>
                <a:cs typeface="Tahoma"/>
              </a:rPr>
              <a:t>x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3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4800" spc="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3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-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170" dirty="0">
                <a:solidFill>
                  <a:srgbClr val="FFFFFF"/>
                </a:solidFill>
                <a:latin typeface="Tahoma"/>
                <a:cs typeface="Tahoma"/>
              </a:rPr>
              <a:t>t  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800" spc="-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3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6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17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4800" spc="2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sz="4800" spc="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4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li</a:t>
            </a:r>
            <a:r>
              <a:rPr sz="4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800" spc="290" dirty="0">
                <a:solidFill>
                  <a:srgbClr val="FFFFFF"/>
                </a:solidFill>
                <a:latin typeface="Tahoma"/>
                <a:cs typeface="Tahoma"/>
              </a:rPr>
              <a:t>é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204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-1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é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800" spc="-6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800" spc="3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4800" spc="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2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800" spc="-7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-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4800" spc="2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80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3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4800" spc="1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800" spc="6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é</a:t>
            </a:r>
            <a:r>
              <a:rPr sz="4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800" spc="14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800" spc="4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4800" spc="36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4800" spc="2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4800" dirty="0">
              <a:latin typeface="Tahoma"/>
              <a:cs typeface="Tahoma"/>
            </a:endParaRPr>
          </a:p>
          <a:p>
            <a:pPr marL="15240" marR="127000" indent="1270">
              <a:lnSpc>
                <a:spcPct val="100200"/>
              </a:lnSpc>
            </a:pPr>
            <a:r>
              <a:rPr sz="4800" spc="254" dirty="0">
                <a:solidFill>
                  <a:srgbClr val="FFFFFF"/>
                </a:solidFill>
                <a:latin typeface="Tahoma"/>
                <a:cs typeface="Tahoma"/>
              </a:rPr>
              <a:t>des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10" dirty="0">
                <a:solidFill>
                  <a:srgbClr val="FFFFFF"/>
                </a:solidFill>
                <a:latin typeface="Tahoma"/>
                <a:cs typeface="Tahoma"/>
              </a:rPr>
              <a:t>mécaniciens,</a:t>
            </a:r>
            <a:r>
              <a:rPr sz="48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80" dirty="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sz="48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90" dirty="0">
                <a:solidFill>
                  <a:srgbClr val="FFFFFF"/>
                </a:solidFill>
                <a:latin typeface="Tahoma"/>
                <a:cs typeface="Tahoma"/>
              </a:rPr>
              <a:t>conformité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14" dirty="0">
                <a:solidFill>
                  <a:srgbClr val="FFFFFF"/>
                </a:solidFill>
                <a:latin typeface="Tahoma"/>
                <a:cs typeface="Tahoma"/>
              </a:rPr>
              <a:t>aux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25" dirty="0">
                <a:solidFill>
                  <a:srgbClr val="FFFFFF"/>
                </a:solidFill>
                <a:latin typeface="Tahoma"/>
                <a:cs typeface="Tahoma"/>
              </a:rPr>
              <a:t>normes</a:t>
            </a:r>
            <a:r>
              <a:rPr sz="48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245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90" dirty="0">
                <a:solidFill>
                  <a:srgbClr val="FFFFFF"/>
                </a:solidFill>
                <a:latin typeface="Tahoma"/>
                <a:cs typeface="Tahoma"/>
              </a:rPr>
              <a:t>sécurité,</a:t>
            </a:r>
            <a:r>
              <a:rPr sz="48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85" dirty="0">
                <a:solidFill>
                  <a:srgbClr val="FFFFFF"/>
                </a:solidFill>
                <a:latin typeface="Tahoma"/>
                <a:cs typeface="Tahoma"/>
              </a:rPr>
              <a:t>ainsi </a:t>
            </a:r>
            <a:r>
              <a:rPr sz="4800" spc="-14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que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80" dirty="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95" dirty="0">
                <a:solidFill>
                  <a:srgbClr val="FFFFFF"/>
                </a:solidFill>
                <a:latin typeface="Tahoma"/>
                <a:cs typeface="Tahoma"/>
              </a:rPr>
              <a:t>protection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254" dirty="0">
                <a:solidFill>
                  <a:srgbClr val="FFFFFF"/>
                </a:solidFill>
                <a:latin typeface="Tahoma"/>
                <a:cs typeface="Tahoma"/>
              </a:rPr>
              <a:t>des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données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FFFFFF"/>
                </a:solidFill>
                <a:latin typeface="Tahoma"/>
                <a:cs typeface="Tahoma"/>
              </a:rPr>
              <a:t>et</a:t>
            </a:r>
            <a:r>
              <a:rPr sz="4800" spc="-5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254" dirty="0">
                <a:solidFill>
                  <a:srgbClr val="FFFFFF"/>
                </a:solidFill>
                <a:latin typeface="Tahoma"/>
                <a:cs typeface="Tahoma"/>
              </a:rPr>
              <a:t>des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50" dirty="0">
                <a:solidFill>
                  <a:srgbClr val="FFFFFF"/>
                </a:solidFill>
                <a:latin typeface="Tahoma"/>
                <a:cs typeface="Tahoma"/>
              </a:rPr>
              <a:t>biens</a:t>
            </a:r>
            <a:r>
              <a:rPr sz="4800" spc="-5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65" dirty="0">
                <a:solidFill>
                  <a:srgbClr val="FFFFFF"/>
                </a:solidFill>
                <a:latin typeface="Tahoma"/>
                <a:cs typeface="Tahoma"/>
              </a:rPr>
              <a:t>(principalement </a:t>
            </a:r>
            <a:r>
              <a:rPr sz="48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175" dirty="0">
                <a:solidFill>
                  <a:srgbClr val="FFFFFF"/>
                </a:solidFill>
                <a:latin typeface="Tahoma"/>
                <a:cs typeface="Tahoma"/>
              </a:rPr>
              <a:t>les</a:t>
            </a:r>
            <a:r>
              <a:rPr sz="4800" spc="-5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spc="65" dirty="0">
                <a:solidFill>
                  <a:srgbClr val="FFFFFF"/>
                </a:solidFill>
                <a:latin typeface="Tahoma"/>
                <a:cs typeface="Tahoma"/>
              </a:rPr>
              <a:t>vehicules).</a:t>
            </a:r>
            <a:endParaRPr sz="4800" dirty="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5394" y="9606967"/>
            <a:ext cx="874394" cy="502284"/>
            <a:chOff x="205394" y="9606967"/>
            <a:chExt cx="874394" cy="50228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394" y="9606967"/>
              <a:ext cx="771524" cy="4667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899" y="9753600"/>
              <a:ext cx="863600" cy="355600"/>
            </a:xfrm>
            <a:custGeom>
              <a:avLst/>
              <a:gdLst/>
              <a:ahLst/>
              <a:cxnLst/>
              <a:rect l="l" t="t" r="r" b="b"/>
              <a:pathLst>
                <a:path w="863600" h="355600">
                  <a:moveTo>
                    <a:pt x="863600" y="0"/>
                  </a:moveTo>
                  <a:lnTo>
                    <a:pt x="0" y="0"/>
                  </a:lnTo>
                  <a:lnTo>
                    <a:pt x="0" y="355600"/>
                  </a:lnTo>
                  <a:lnTo>
                    <a:pt x="863600" y="355600"/>
                  </a:lnTo>
                  <a:lnTo>
                    <a:pt x="863600" y="0"/>
                  </a:lnTo>
                  <a:close/>
                </a:path>
              </a:pathLst>
            </a:custGeom>
            <a:solidFill>
              <a:srgbClr val="090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8406" y="0"/>
            <a:ext cx="9140190" cy="10287000"/>
          </a:xfrm>
          <a:custGeom>
            <a:avLst/>
            <a:gdLst/>
            <a:ahLst/>
            <a:cxnLst/>
            <a:rect l="l" t="t" r="r" b="b"/>
            <a:pathLst>
              <a:path w="9140190" h="10287000">
                <a:moveTo>
                  <a:pt x="9139593" y="0"/>
                </a:moveTo>
                <a:lnTo>
                  <a:pt x="0" y="0"/>
                </a:lnTo>
                <a:lnTo>
                  <a:pt x="0" y="10287000"/>
                </a:lnTo>
                <a:lnTo>
                  <a:pt x="9139593" y="10287000"/>
                </a:lnTo>
                <a:lnTo>
                  <a:pt x="91395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29260" y="919864"/>
            <a:ext cx="18776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5" dirty="0">
                <a:solidFill>
                  <a:srgbClr val="141414"/>
                </a:solidFill>
                <a:hlinkClick r:id="rId2"/>
              </a:rPr>
              <a:t>S</a:t>
            </a:r>
            <a:r>
              <a:rPr sz="4800" spc="-340" dirty="0">
                <a:solidFill>
                  <a:srgbClr val="141414"/>
                </a:solidFill>
                <a:hlinkClick r:id="rId2"/>
              </a:rPr>
              <a:t>o</a:t>
            </a:r>
            <a:r>
              <a:rPr sz="4800" spc="-370" dirty="0">
                <a:solidFill>
                  <a:srgbClr val="141414"/>
                </a:solidFill>
                <a:hlinkClick r:id="rId2"/>
              </a:rPr>
              <a:t>l</a:t>
            </a:r>
            <a:r>
              <a:rPr sz="4800" spc="-375" dirty="0">
                <a:solidFill>
                  <a:srgbClr val="141414"/>
                </a:solidFill>
                <a:hlinkClick r:id="rId2"/>
              </a:rPr>
              <a:t>u</a:t>
            </a:r>
            <a:r>
              <a:rPr sz="4800" spc="-585" dirty="0">
                <a:solidFill>
                  <a:srgbClr val="141414"/>
                </a:solidFill>
                <a:hlinkClick r:id="rId2"/>
              </a:rPr>
              <a:t>t</a:t>
            </a:r>
            <a:r>
              <a:rPr sz="4800" spc="-350" dirty="0">
                <a:solidFill>
                  <a:srgbClr val="141414"/>
                </a:solidFill>
                <a:hlinkClick r:id="rId2"/>
              </a:rPr>
              <a:t>i</a:t>
            </a:r>
            <a:r>
              <a:rPr sz="4800" spc="-340" dirty="0">
                <a:solidFill>
                  <a:srgbClr val="141414"/>
                </a:solidFill>
                <a:hlinkClick r:id="rId2"/>
              </a:rPr>
              <a:t>o</a:t>
            </a:r>
            <a:r>
              <a:rPr sz="4800" spc="-229" dirty="0">
                <a:solidFill>
                  <a:srgbClr val="141414"/>
                </a:solidFill>
                <a:hlinkClick r:id="rId2"/>
              </a:rPr>
              <a:t>n</a:t>
            </a:r>
            <a:endParaRPr sz="48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591055" y="152400"/>
            <a:ext cx="5986780" cy="10134600"/>
            <a:chOff x="1591055" y="152400"/>
            <a:chExt cx="5986780" cy="101346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1055" y="152400"/>
              <a:ext cx="5986271" cy="10134599"/>
            </a:xfrm>
            <a:prstGeom prst="rect">
              <a:avLst/>
            </a:prstGeom>
          </p:spPr>
        </p:pic>
        <p:pic>
          <p:nvPicPr>
            <p:cNvPr id="6" name="object 6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33929" y="1142593"/>
              <a:ext cx="3705224" cy="80200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35133" y="1141272"/>
              <a:ext cx="2095488" cy="30479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22972" y="1900455"/>
            <a:ext cx="8574405" cy="72307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4445" algn="just">
              <a:lnSpc>
                <a:spcPct val="116500"/>
              </a:lnSpc>
              <a:spcBef>
                <a:spcPts val="120"/>
              </a:spcBef>
            </a:pP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Créer </a:t>
            </a:r>
            <a:r>
              <a:rPr sz="2400" spc="15" dirty="0">
                <a:solidFill>
                  <a:srgbClr val="141414"/>
                </a:solidFill>
                <a:latin typeface="Tahoma"/>
                <a:cs typeface="Tahoma"/>
              </a:rPr>
              <a:t>une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plateforme </a:t>
            </a:r>
            <a:r>
              <a:rPr sz="2400" spc="40" dirty="0">
                <a:solidFill>
                  <a:srgbClr val="141414"/>
                </a:solidFill>
                <a:latin typeface="Tahoma"/>
                <a:cs typeface="Tahoma"/>
              </a:rPr>
              <a:t>efficace 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qui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connecte les 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automobilistes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avec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les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professionnels </a:t>
            </a:r>
            <a:r>
              <a:rPr sz="2400" spc="95" dirty="0">
                <a:solidFill>
                  <a:srgbClr val="141414"/>
                </a:solidFill>
                <a:latin typeface="Tahoma"/>
                <a:cs typeface="Tahoma"/>
              </a:rPr>
              <a:t>de </a:t>
            </a:r>
            <a:r>
              <a:rPr sz="2400" spc="-25" dirty="0">
                <a:solidFill>
                  <a:srgbClr val="141414"/>
                </a:solidFill>
                <a:latin typeface="Tahoma"/>
                <a:cs typeface="Tahoma"/>
              </a:rPr>
              <a:t>l'automobile,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en </a:t>
            </a:r>
            <a:r>
              <a:rPr sz="2400" spc="-15" dirty="0">
                <a:solidFill>
                  <a:srgbClr val="141414"/>
                </a:solidFill>
                <a:latin typeface="Tahoma"/>
                <a:cs typeface="Tahoma"/>
              </a:rPr>
              <a:t>facilitant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l'accès 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à </a:t>
            </a:r>
            <a:r>
              <a:rPr sz="2400" spc="9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des</a:t>
            </a:r>
            <a:r>
              <a:rPr sz="24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services</a:t>
            </a:r>
            <a:r>
              <a:rPr sz="24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5" dirty="0">
                <a:solidFill>
                  <a:srgbClr val="141414"/>
                </a:solidFill>
                <a:latin typeface="Tahoma"/>
                <a:cs typeface="Tahoma"/>
              </a:rPr>
              <a:t>fiables</a:t>
            </a:r>
            <a:r>
              <a:rPr sz="2400" spc="-22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et</a:t>
            </a:r>
            <a:r>
              <a:rPr sz="24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en</a:t>
            </a:r>
            <a:r>
              <a:rPr sz="2400" spc="-22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optimisant</a:t>
            </a:r>
            <a:r>
              <a:rPr sz="24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l'expérience</a:t>
            </a:r>
            <a:r>
              <a:rPr sz="2400" spc="-22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141414"/>
                </a:solidFill>
                <a:latin typeface="Tahoma"/>
                <a:cs typeface="Tahoma"/>
              </a:rPr>
              <a:t>utilisateur</a:t>
            </a:r>
            <a:r>
              <a:rPr sz="24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0" dirty="0">
                <a:solidFill>
                  <a:srgbClr val="141414"/>
                </a:solidFill>
                <a:latin typeface="Tahoma"/>
                <a:cs typeface="Tahoma"/>
              </a:rPr>
              <a:t>pour </a:t>
            </a:r>
            <a:r>
              <a:rPr sz="2400" spc="-7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45" dirty="0">
                <a:solidFill>
                  <a:srgbClr val="141414"/>
                </a:solidFill>
                <a:latin typeface="Tahoma"/>
                <a:cs typeface="Tahoma"/>
              </a:rPr>
              <a:t>les </a:t>
            </a:r>
            <a:r>
              <a:rPr sz="2400" spc="40" dirty="0">
                <a:solidFill>
                  <a:srgbClr val="141414"/>
                </a:solidFill>
                <a:latin typeface="Tahoma"/>
                <a:cs typeface="Tahoma"/>
              </a:rPr>
              <a:t>deux </a:t>
            </a:r>
            <a:r>
              <a:rPr sz="2400" spc="-5" dirty="0">
                <a:solidFill>
                  <a:srgbClr val="141414"/>
                </a:solidFill>
                <a:latin typeface="Tahoma"/>
                <a:cs typeface="Tahoma"/>
              </a:rPr>
              <a:t>parties, 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tout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en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assurant la </a:t>
            </a:r>
            <a:r>
              <a:rPr sz="2400" spc="-15" dirty="0">
                <a:solidFill>
                  <a:srgbClr val="141414"/>
                </a:solidFill>
                <a:latin typeface="Tahoma"/>
                <a:cs typeface="Tahoma"/>
              </a:rPr>
              <a:t>qualité </a:t>
            </a:r>
            <a:r>
              <a:rPr sz="2400" spc="50" dirty="0">
                <a:solidFill>
                  <a:srgbClr val="141414"/>
                </a:solidFill>
                <a:latin typeface="Tahoma"/>
                <a:cs typeface="Tahoma"/>
              </a:rPr>
              <a:t>et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la </a:t>
            </a:r>
            <a:r>
              <a:rPr sz="2400" spc="10" dirty="0">
                <a:solidFill>
                  <a:srgbClr val="141414"/>
                </a:solidFill>
                <a:latin typeface="Tahoma"/>
                <a:cs typeface="Tahoma"/>
              </a:rPr>
              <a:t>transparence </a:t>
            </a:r>
            <a:r>
              <a:rPr sz="2400" spc="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90" dirty="0">
                <a:solidFill>
                  <a:srgbClr val="141414"/>
                </a:solidFill>
                <a:latin typeface="Tahoma"/>
                <a:cs typeface="Tahoma"/>
              </a:rPr>
              <a:t>des</a:t>
            </a:r>
            <a:r>
              <a:rPr sz="2400" spc="-27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5" dirty="0">
                <a:solidFill>
                  <a:srgbClr val="141414"/>
                </a:solidFill>
                <a:latin typeface="Tahoma"/>
                <a:cs typeface="Tahoma"/>
              </a:rPr>
              <a:t>interactions.</a:t>
            </a:r>
            <a:endParaRPr sz="2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600" dirty="0">
              <a:latin typeface="Tahoma"/>
              <a:cs typeface="Tahoma"/>
            </a:endParaRPr>
          </a:p>
          <a:p>
            <a:pPr marL="14604" algn="just">
              <a:lnSpc>
                <a:spcPct val="100000"/>
              </a:lnSpc>
            </a:pPr>
            <a:r>
              <a:rPr sz="3600" spc="-509" dirty="0">
                <a:solidFill>
                  <a:srgbClr val="898999"/>
                </a:solidFill>
                <a:latin typeface="Trebuchet MS"/>
                <a:cs typeface="Trebuchet MS"/>
              </a:rPr>
              <a:t>D</a:t>
            </a:r>
            <a:r>
              <a:rPr sz="3600" spc="-229" dirty="0">
                <a:solidFill>
                  <a:srgbClr val="898999"/>
                </a:solidFill>
                <a:latin typeface="Trebuchet MS"/>
                <a:cs typeface="Trebuchet MS"/>
              </a:rPr>
              <a:t>ia</a:t>
            </a:r>
            <a:r>
              <a:rPr sz="3600" spc="-70" dirty="0">
                <a:solidFill>
                  <a:srgbClr val="898999"/>
                </a:solidFill>
                <a:latin typeface="Trebuchet MS"/>
                <a:cs typeface="Trebuchet MS"/>
              </a:rPr>
              <a:t>g</a:t>
            </a:r>
            <a:r>
              <a:rPr sz="3600" spc="-229" dirty="0">
                <a:solidFill>
                  <a:srgbClr val="898999"/>
                </a:solidFill>
                <a:latin typeface="Trebuchet MS"/>
                <a:cs typeface="Trebuchet MS"/>
              </a:rPr>
              <a:t>ra</a:t>
            </a:r>
            <a:r>
              <a:rPr sz="3600" spc="-335" dirty="0">
                <a:solidFill>
                  <a:srgbClr val="898999"/>
                </a:solidFill>
                <a:latin typeface="Trebuchet MS"/>
                <a:cs typeface="Trebuchet MS"/>
              </a:rPr>
              <a:t>mm</a:t>
            </a:r>
            <a:r>
              <a:rPr sz="3600" spc="-210" dirty="0">
                <a:solidFill>
                  <a:srgbClr val="898999"/>
                </a:solidFill>
                <a:latin typeface="Trebuchet MS"/>
                <a:cs typeface="Trebuchet MS"/>
              </a:rPr>
              <a:t>e</a:t>
            </a:r>
            <a:r>
              <a:rPr sz="3600" spc="-390" dirty="0">
                <a:solidFill>
                  <a:srgbClr val="898999"/>
                </a:solidFill>
                <a:latin typeface="Trebuchet MS"/>
                <a:cs typeface="Trebuchet MS"/>
              </a:rPr>
              <a:t> </a:t>
            </a:r>
            <a:r>
              <a:rPr sz="3600" spc="-290" dirty="0">
                <a:solidFill>
                  <a:srgbClr val="898999"/>
                </a:solidFill>
                <a:latin typeface="Trebuchet MS"/>
                <a:cs typeface="Trebuchet MS"/>
              </a:rPr>
              <a:t>d</a:t>
            </a:r>
            <a:r>
              <a:rPr sz="3600" spc="-210" dirty="0">
                <a:solidFill>
                  <a:srgbClr val="898999"/>
                </a:solidFill>
                <a:latin typeface="Trebuchet MS"/>
                <a:cs typeface="Trebuchet MS"/>
              </a:rPr>
              <a:t>e</a:t>
            </a:r>
            <a:r>
              <a:rPr sz="3600" spc="-390" dirty="0">
                <a:solidFill>
                  <a:srgbClr val="898999"/>
                </a:solidFill>
                <a:latin typeface="Trebuchet MS"/>
                <a:cs typeface="Trebuchet MS"/>
              </a:rPr>
              <a:t> </a:t>
            </a:r>
            <a:r>
              <a:rPr sz="3600" spc="-530" dirty="0">
                <a:solidFill>
                  <a:srgbClr val="898999"/>
                </a:solidFill>
                <a:latin typeface="Trebuchet MS"/>
                <a:cs typeface="Trebuchet MS"/>
              </a:rPr>
              <a:t>F</a:t>
            </a:r>
            <a:r>
              <a:rPr sz="3600" spc="-245" dirty="0">
                <a:solidFill>
                  <a:srgbClr val="898999"/>
                </a:solidFill>
                <a:latin typeface="Trebuchet MS"/>
                <a:cs typeface="Trebuchet MS"/>
              </a:rPr>
              <a:t>l</a:t>
            </a:r>
            <a:r>
              <a:rPr sz="3600" spc="-250" dirty="0">
                <a:solidFill>
                  <a:srgbClr val="898999"/>
                </a:solidFill>
                <a:latin typeface="Trebuchet MS"/>
                <a:cs typeface="Trebuchet MS"/>
              </a:rPr>
              <a:t>u</a:t>
            </a:r>
            <a:r>
              <a:rPr sz="3600" spc="-155" dirty="0">
                <a:solidFill>
                  <a:srgbClr val="898999"/>
                </a:solidFill>
                <a:latin typeface="Trebuchet MS"/>
                <a:cs typeface="Trebuchet MS"/>
              </a:rPr>
              <a:t>x</a:t>
            </a:r>
            <a:r>
              <a:rPr sz="3600" spc="-390" dirty="0">
                <a:solidFill>
                  <a:srgbClr val="898999"/>
                </a:solidFill>
                <a:latin typeface="Trebuchet MS"/>
                <a:cs typeface="Trebuchet MS"/>
              </a:rPr>
              <a:t> </a:t>
            </a:r>
            <a:r>
              <a:rPr sz="3600" spc="-150" dirty="0">
                <a:solidFill>
                  <a:srgbClr val="898999"/>
                </a:solidFill>
                <a:latin typeface="Trebuchet MS"/>
                <a:cs typeface="Trebuchet MS"/>
              </a:rPr>
              <a:t>S</a:t>
            </a:r>
            <a:r>
              <a:rPr sz="3600" spc="-229" dirty="0">
                <a:solidFill>
                  <a:srgbClr val="898999"/>
                </a:solidFill>
                <a:latin typeface="Trebuchet MS"/>
                <a:cs typeface="Trebuchet MS"/>
              </a:rPr>
              <a:t>i</a:t>
            </a:r>
            <a:r>
              <a:rPr sz="3600" spc="-335" dirty="0">
                <a:solidFill>
                  <a:srgbClr val="898999"/>
                </a:solidFill>
                <a:latin typeface="Trebuchet MS"/>
                <a:cs typeface="Trebuchet MS"/>
              </a:rPr>
              <a:t>m</a:t>
            </a:r>
            <a:r>
              <a:rPr sz="3600" spc="-280" dirty="0">
                <a:solidFill>
                  <a:srgbClr val="898999"/>
                </a:solidFill>
                <a:latin typeface="Trebuchet MS"/>
                <a:cs typeface="Trebuchet MS"/>
              </a:rPr>
              <a:t>p</a:t>
            </a:r>
            <a:r>
              <a:rPr sz="3600" spc="-245" dirty="0">
                <a:solidFill>
                  <a:srgbClr val="898999"/>
                </a:solidFill>
                <a:latin typeface="Trebuchet MS"/>
                <a:cs typeface="Trebuchet MS"/>
              </a:rPr>
              <a:t>l</a:t>
            </a:r>
            <a:r>
              <a:rPr sz="3600" spc="-229" dirty="0">
                <a:solidFill>
                  <a:srgbClr val="898999"/>
                </a:solidFill>
                <a:latin typeface="Trebuchet MS"/>
                <a:cs typeface="Trebuchet MS"/>
              </a:rPr>
              <a:t>i</a:t>
            </a:r>
            <a:r>
              <a:rPr sz="3600" spc="-400" dirty="0">
                <a:solidFill>
                  <a:srgbClr val="898999"/>
                </a:solidFill>
                <a:latin typeface="Trebuchet MS"/>
                <a:cs typeface="Trebuchet MS"/>
              </a:rPr>
              <a:t>f</a:t>
            </a:r>
            <a:r>
              <a:rPr sz="3600" spc="-229" dirty="0">
                <a:solidFill>
                  <a:srgbClr val="898999"/>
                </a:solidFill>
                <a:latin typeface="Trebuchet MS"/>
                <a:cs typeface="Trebuchet MS"/>
              </a:rPr>
              <a:t>i</a:t>
            </a:r>
            <a:r>
              <a:rPr sz="3600" spc="-210" dirty="0">
                <a:solidFill>
                  <a:srgbClr val="898999"/>
                </a:solidFill>
                <a:latin typeface="Trebuchet MS"/>
                <a:cs typeface="Trebuchet MS"/>
              </a:rPr>
              <a:t>é</a:t>
            </a:r>
            <a:endParaRPr sz="3600" dirty="0">
              <a:latin typeface="Trebuchet MS"/>
              <a:cs typeface="Trebuchet MS"/>
            </a:endParaRPr>
          </a:p>
          <a:p>
            <a:pPr marL="12700" marR="1489710" indent="1905">
              <a:lnSpc>
                <a:spcPct val="117200"/>
              </a:lnSpc>
              <a:spcBef>
                <a:spcPts val="3295"/>
              </a:spcBef>
            </a:pPr>
            <a:r>
              <a:rPr sz="2400" spc="15" dirty="0">
                <a:solidFill>
                  <a:srgbClr val="141414"/>
                </a:solidFill>
                <a:latin typeface="Tahoma"/>
                <a:cs typeface="Tahoma"/>
              </a:rPr>
              <a:t>Voici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0" dirty="0">
                <a:solidFill>
                  <a:srgbClr val="141414"/>
                </a:solidFill>
                <a:latin typeface="Tahoma"/>
                <a:cs typeface="Tahoma"/>
              </a:rPr>
              <a:t>un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41414"/>
                </a:solidFill>
                <a:latin typeface="Tahoma"/>
                <a:cs typeface="Tahoma"/>
              </a:rPr>
              <a:t>diagramme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simplifié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10" dirty="0">
                <a:solidFill>
                  <a:srgbClr val="141414"/>
                </a:solidFill>
                <a:latin typeface="Tahoma"/>
                <a:cs typeface="Tahoma"/>
              </a:rPr>
              <a:t>pour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illustrer</a:t>
            </a:r>
            <a:r>
              <a:rPr sz="2400" spc="-2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25" dirty="0">
                <a:solidFill>
                  <a:srgbClr val="141414"/>
                </a:solidFill>
                <a:latin typeface="Tahoma"/>
                <a:cs typeface="Tahoma"/>
              </a:rPr>
              <a:t>le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5" dirty="0">
                <a:solidFill>
                  <a:srgbClr val="141414"/>
                </a:solidFill>
                <a:latin typeface="Tahoma"/>
                <a:cs typeface="Tahoma"/>
              </a:rPr>
              <a:t>workflow </a:t>
            </a:r>
            <a:r>
              <a:rPr sz="2400" spc="-7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6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spc="-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spc="-70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35" dirty="0">
                <a:solidFill>
                  <a:srgbClr val="141414"/>
                </a:solidFill>
                <a:latin typeface="Tahoma"/>
                <a:cs typeface="Tahoma"/>
              </a:rPr>
              <a:t>pp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li</a:t>
            </a:r>
            <a:r>
              <a:rPr sz="2400" spc="13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spc="-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spc="-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spc="-8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spc="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spc="-3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spc="-190" dirty="0">
                <a:solidFill>
                  <a:srgbClr val="141414"/>
                </a:solidFill>
                <a:latin typeface="Tahoma"/>
                <a:cs typeface="Tahoma"/>
              </a:rPr>
              <a:t>:</a:t>
            </a:r>
            <a:endParaRPr sz="2400" dirty="0">
              <a:latin typeface="Tahoma"/>
              <a:cs typeface="Tahoma"/>
            </a:endParaRPr>
          </a:p>
          <a:p>
            <a:pPr marL="680085" marR="1224280" indent="-382270">
              <a:lnSpc>
                <a:spcPct val="116599"/>
              </a:lnSpc>
              <a:spcBef>
                <a:spcPts val="1025"/>
              </a:spcBef>
              <a:tabLst>
                <a:tab pos="678815" algn="l"/>
              </a:tabLst>
            </a:pPr>
            <a:r>
              <a:rPr sz="2400" spc="-300" dirty="0">
                <a:solidFill>
                  <a:srgbClr val="5E4DFF"/>
                </a:solidFill>
                <a:latin typeface="Tahoma"/>
                <a:cs typeface="Tahoma"/>
              </a:rPr>
              <a:t>1</a:t>
            </a:r>
            <a:r>
              <a:rPr sz="2400" spc="-70" dirty="0">
                <a:solidFill>
                  <a:srgbClr val="5E4DFF"/>
                </a:solidFill>
                <a:latin typeface="Tahoma"/>
                <a:cs typeface="Tahoma"/>
              </a:rPr>
              <a:t>.</a:t>
            </a:r>
            <a:r>
              <a:rPr sz="2400" dirty="0">
                <a:solidFill>
                  <a:srgbClr val="5E4DFF"/>
                </a:solidFill>
                <a:latin typeface="Tahoma"/>
                <a:cs typeface="Tahoma"/>
              </a:rPr>
              <a:t>	</a:t>
            </a:r>
            <a:r>
              <a:rPr sz="2400" b="1" spc="-58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550" dirty="0">
                <a:solidFill>
                  <a:srgbClr val="141414"/>
                </a:solidFill>
                <a:latin typeface="Tahoma"/>
                <a:cs typeface="Tahoma"/>
              </a:rPr>
              <a:t>/</a:t>
            </a:r>
            <a:r>
              <a:rPr sz="2400" b="1" spc="10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nn</a:t>
            </a:r>
            <a:r>
              <a:rPr sz="2400" b="1" spc="-114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xi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→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10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22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2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b="1" spc="-22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75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60" dirty="0">
                <a:solidFill>
                  <a:srgbClr val="141414"/>
                </a:solidFill>
                <a:latin typeface="Tahoma"/>
                <a:cs typeface="Tahoma"/>
              </a:rPr>
              <a:t>→  </a:t>
            </a:r>
            <a:r>
              <a:rPr sz="2400" b="1" spc="-29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40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22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40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19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→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2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29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9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10" dirty="0">
                <a:solidFill>
                  <a:srgbClr val="141414"/>
                </a:solidFill>
                <a:latin typeface="Tahoma"/>
                <a:cs typeface="Tahoma"/>
              </a:rPr>
              <a:t>z</a:t>
            </a:r>
            <a:r>
              <a:rPr sz="2400" b="1" spc="70" dirty="0">
                <a:solidFill>
                  <a:srgbClr val="141414"/>
                </a:solidFill>
                <a:latin typeface="Tahoma"/>
                <a:cs typeface="Tahoma"/>
              </a:rPr>
              <a:t>-  </a:t>
            </a:r>
            <a:r>
              <a:rPr sz="2400" b="1" spc="-12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→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10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20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1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29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9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dirty="0">
                <a:solidFill>
                  <a:srgbClr val="141414"/>
                </a:solidFill>
                <a:latin typeface="Tahoma"/>
                <a:cs typeface="Tahoma"/>
              </a:rPr>
              <a:t>z-</a:t>
            </a:r>
            <a:r>
              <a:rPr sz="2400" b="1" spc="-12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→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5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114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400" b="1" spc="-8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400" b="1" spc="5" dirty="0">
                <a:solidFill>
                  <a:srgbClr val="141414"/>
                </a:solidFill>
                <a:latin typeface="Tahoma"/>
                <a:cs typeface="Tahoma"/>
              </a:rPr>
              <a:t>e  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20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→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5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14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8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400" b="1" spc="-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400" b="1" spc="-6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400" b="1" spc="-8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400" b="1" spc="-1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400" b="1" spc="11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400" b="1" spc="-3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60" dirty="0">
                <a:solidFill>
                  <a:srgbClr val="141414"/>
                </a:solidFill>
                <a:latin typeface="Tahoma"/>
                <a:cs typeface="Tahoma"/>
              </a:rPr>
              <a:t>→  </a:t>
            </a:r>
            <a:r>
              <a:rPr sz="2400" b="1" spc="-140" dirty="0">
                <a:solidFill>
                  <a:srgbClr val="141414"/>
                </a:solidFill>
                <a:latin typeface="Tahoma"/>
                <a:cs typeface="Tahoma"/>
              </a:rPr>
              <a:t>Notifications/Rappels 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→ </a:t>
            </a:r>
            <a:r>
              <a:rPr sz="2400" b="1" spc="-120" dirty="0">
                <a:solidFill>
                  <a:srgbClr val="141414"/>
                </a:solidFill>
                <a:latin typeface="Tahoma"/>
                <a:cs typeface="Tahoma"/>
              </a:rPr>
              <a:t>Tableau </a:t>
            </a:r>
            <a:r>
              <a:rPr sz="2400" b="1" spc="-40" dirty="0">
                <a:solidFill>
                  <a:srgbClr val="141414"/>
                </a:solidFill>
                <a:latin typeface="Tahoma"/>
                <a:cs typeface="Tahoma"/>
              </a:rPr>
              <a:t>de </a:t>
            </a:r>
            <a:r>
              <a:rPr sz="2400" b="1" spc="-120" dirty="0">
                <a:solidFill>
                  <a:srgbClr val="141414"/>
                </a:solidFill>
                <a:latin typeface="Tahoma"/>
                <a:cs typeface="Tahoma"/>
              </a:rPr>
              <a:t>Bord </a:t>
            </a:r>
            <a:r>
              <a:rPr sz="2400" b="1" spc="-110" dirty="0">
                <a:solidFill>
                  <a:srgbClr val="141414"/>
                </a:solidFill>
                <a:latin typeface="Tahoma"/>
                <a:cs typeface="Tahoma"/>
              </a:rPr>
              <a:t>→ </a:t>
            </a:r>
            <a:r>
              <a:rPr sz="2400" b="1" spc="-1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400" b="1" spc="-100" dirty="0">
                <a:solidFill>
                  <a:srgbClr val="141414"/>
                </a:solidFill>
                <a:latin typeface="Tahoma"/>
                <a:cs typeface="Tahoma"/>
              </a:rPr>
              <a:t>Support.</a:t>
            </a:r>
            <a:endParaRPr sz="2400" dirty="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7000" y="9563100"/>
            <a:ext cx="1079500" cy="596900"/>
            <a:chOff x="127000" y="9563100"/>
            <a:chExt cx="1079500" cy="59690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394" y="9606969"/>
              <a:ext cx="771524" cy="4667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7000" y="9563100"/>
              <a:ext cx="1079500" cy="596900"/>
            </a:xfrm>
            <a:custGeom>
              <a:avLst/>
              <a:gdLst/>
              <a:ahLst/>
              <a:cxnLst/>
              <a:rect l="l" t="t" r="r" b="b"/>
              <a:pathLst>
                <a:path w="1079500" h="596900">
                  <a:moveTo>
                    <a:pt x="1079500" y="0"/>
                  </a:moveTo>
                  <a:lnTo>
                    <a:pt x="0" y="0"/>
                  </a:lnTo>
                  <a:lnTo>
                    <a:pt x="0" y="596900"/>
                  </a:lnTo>
                  <a:lnTo>
                    <a:pt x="1079500" y="596900"/>
                  </a:lnTo>
                  <a:lnTo>
                    <a:pt x="1079500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5862" y="9274619"/>
            <a:ext cx="20320" cy="19050"/>
          </a:xfrm>
          <a:custGeom>
            <a:avLst/>
            <a:gdLst/>
            <a:ahLst/>
            <a:cxnLst/>
            <a:rect l="l" t="t" r="r" b="b"/>
            <a:pathLst>
              <a:path w="20319" h="19050">
                <a:moveTo>
                  <a:pt x="19989" y="0"/>
                </a:moveTo>
                <a:lnTo>
                  <a:pt x="0" y="0"/>
                </a:lnTo>
                <a:lnTo>
                  <a:pt x="0" y="19037"/>
                </a:lnTo>
                <a:lnTo>
                  <a:pt x="19989" y="19037"/>
                </a:lnTo>
                <a:lnTo>
                  <a:pt x="19989" y="0"/>
                </a:lnTo>
                <a:close/>
              </a:path>
            </a:pathLst>
          </a:custGeom>
          <a:solidFill>
            <a:srgbClr val="5E4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40629" y="9061880"/>
            <a:ext cx="496379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u="heavy" spc="-60" dirty="0">
                <a:solidFill>
                  <a:srgbClr val="5E4DFF"/>
                </a:solidFill>
                <a:uFill>
                  <a:solidFill>
                    <a:srgbClr val="5E4DFF"/>
                  </a:solidFill>
                </a:uFill>
                <a:latin typeface="Tahoma"/>
                <a:cs typeface="Tahoma"/>
              </a:rPr>
              <a:t>Griffin</a:t>
            </a:r>
            <a:r>
              <a:rPr sz="1500" b="1" u="heavy" spc="-180" dirty="0">
                <a:solidFill>
                  <a:srgbClr val="5E4DFF"/>
                </a:solidFill>
                <a:uFill>
                  <a:solidFill>
                    <a:srgbClr val="5E4DFF"/>
                  </a:solidFill>
                </a:uFill>
                <a:latin typeface="Tahoma"/>
                <a:cs typeface="Tahoma"/>
              </a:rPr>
              <a:t> </a:t>
            </a:r>
            <a:r>
              <a:rPr sz="1500" b="1" u="heavy" spc="-40" dirty="0">
                <a:solidFill>
                  <a:srgbClr val="5E4DFF"/>
                </a:solidFill>
                <a:uFill>
                  <a:solidFill>
                    <a:srgbClr val="5E4DFF"/>
                  </a:solidFill>
                </a:uFill>
                <a:latin typeface="Tahoma"/>
                <a:cs typeface="Tahoma"/>
              </a:rPr>
              <a:t>Ondo</a:t>
            </a:r>
            <a:r>
              <a:rPr sz="1500" b="1" u="heavy" spc="-180" dirty="0">
                <a:solidFill>
                  <a:srgbClr val="5E4DFF"/>
                </a:solidFill>
                <a:uFill>
                  <a:solidFill>
                    <a:srgbClr val="5E4DFF"/>
                  </a:solidFill>
                </a:uFill>
                <a:latin typeface="Tahoma"/>
                <a:cs typeface="Tahoma"/>
              </a:rPr>
              <a:t> </a:t>
            </a:r>
            <a:r>
              <a:rPr sz="1500" b="1" u="heavy" spc="-45" dirty="0" err="1">
                <a:solidFill>
                  <a:srgbClr val="5E4DFF"/>
                </a:solidFill>
                <a:uFill>
                  <a:solidFill>
                    <a:srgbClr val="5E4DFF"/>
                  </a:solidFill>
                </a:uFill>
                <a:latin typeface="Tahoma"/>
                <a:cs typeface="Tahoma"/>
              </a:rPr>
              <a:t>Nzue</a:t>
            </a:r>
            <a:r>
              <a:rPr sz="1500" b="1" spc="-45" dirty="0" err="1">
                <a:solidFill>
                  <a:srgbClr val="5E4DFF"/>
                </a:solidFill>
                <a:latin typeface="Tahoma"/>
                <a:cs typeface="Tahoma"/>
              </a:rPr>
              <a:t>y</a:t>
            </a:r>
            <a:r>
              <a:rPr sz="1500" b="1" spc="280" dirty="0">
                <a:solidFill>
                  <a:srgbClr val="5E4DFF"/>
                </a:solidFill>
                <a:latin typeface="Tahoma"/>
                <a:cs typeface="Tahoma"/>
              </a:rPr>
              <a:t> </a:t>
            </a:r>
            <a:r>
              <a:rPr lang="en-US" sz="1500" b="1" spc="-270" dirty="0">
                <a:solidFill>
                  <a:srgbClr val="141414"/>
                </a:solidFill>
                <a:latin typeface="Tahoma"/>
                <a:cs typeface="Tahoma"/>
              </a:rPr>
              <a:t>( </a:t>
            </a:r>
            <a:r>
              <a:rPr sz="1500" spc="-270" dirty="0">
                <a:solidFill>
                  <a:srgbClr val="141414"/>
                </a:solidFill>
                <a:latin typeface="Tahoma"/>
                <a:cs typeface="Tahoma"/>
              </a:rPr>
              <a:t>29</a:t>
            </a:r>
            <a:r>
              <a:rPr sz="1500" spc="-13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141414"/>
                </a:solidFill>
                <a:latin typeface="Tahoma"/>
                <a:cs typeface="Tahoma"/>
              </a:rPr>
              <a:t>décembre,</a:t>
            </a:r>
            <a:r>
              <a:rPr sz="1500" spc="-1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spc="-130" dirty="0">
                <a:solidFill>
                  <a:srgbClr val="141414"/>
                </a:solidFill>
                <a:latin typeface="Tahoma"/>
                <a:cs typeface="Tahoma"/>
              </a:rPr>
              <a:t>2023</a:t>
            </a:r>
            <a:r>
              <a:rPr lang="en-US" sz="1500" spc="-130" dirty="0">
                <a:solidFill>
                  <a:srgbClr val="141414"/>
                </a:solidFill>
                <a:latin typeface="Tahoma"/>
                <a:cs typeface="Tahoma"/>
              </a:rPr>
              <a:t>)</a:t>
            </a:r>
            <a:r>
              <a:rPr sz="1500" spc="-130" dirty="0">
                <a:solidFill>
                  <a:srgbClr val="141414"/>
                </a:solidFill>
                <a:latin typeface="Tahoma"/>
                <a:cs typeface="Tahoma"/>
              </a:rPr>
              <a:t>. </a:t>
            </a:r>
            <a:r>
              <a:rPr sz="1500" spc="-10" dirty="0">
                <a:solidFill>
                  <a:srgbClr val="141414"/>
                </a:solidFill>
                <a:latin typeface="Tahoma"/>
                <a:cs typeface="Tahoma"/>
              </a:rPr>
              <a:t>“gabonreview”.</a:t>
            </a:r>
            <a:endParaRPr sz="15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42565" y="2125840"/>
            <a:ext cx="9109075" cy="38100"/>
          </a:xfrm>
          <a:custGeom>
            <a:avLst/>
            <a:gdLst/>
            <a:ahLst/>
            <a:cxnLst/>
            <a:rect l="l" t="t" r="r" b="b"/>
            <a:pathLst>
              <a:path w="9109075" h="38100">
                <a:moveTo>
                  <a:pt x="9108503" y="0"/>
                </a:moveTo>
                <a:lnTo>
                  <a:pt x="0" y="0"/>
                </a:lnTo>
                <a:lnTo>
                  <a:pt x="0" y="38100"/>
                </a:lnTo>
                <a:lnTo>
                  <a:pt x="9108503" y="38100"/>
                </a:lnTo>
                <a:lnTo>
                  <a:pt x="9108503" y="0"/>
                </a:lnTo>
                <a:close/>
              </a:path>
            </a:pathLst>
          </a:custGeom>
          <a:solidFill>
            <a:srgbClr val="5E4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57777" y="2125840"/>
            <a:ext cx="4375150" cy="38100"/>
          </a:xfrm>
          <a:custGeom>
            <a:avLst/>
            <a:gdLst/>
            <a:ahLst/>
            <a:cxnLst/>
            <a:rect l="l" t="t" r="r" b="b"/>
            <a:pathLst>
              <a:path w="4375150" h="38100">
                <a:moveTo>
                  <a:pt x="4374794" y="0"/>
                </a:moveTo>
                <a:lnTo>
                  <a:pt x="0" y="0"/>
                </a:lnTo>
                <a:lnTo>
                  <a:pt x="0" y="38100"/>
                </a:lnTo>
                <a:lnTo>
                  <a:pt x="4374794" y="38100"/>
                </a:lnTo>
                <a:lnTo>
                  <a:pt x="4374794" y="0"/>
                </a:lnTo>
                <a:close/>
              </a:path>
            </a:pathLst>
          </a:custGeom>
          <a:solidFill>
            <a:srgbClr val="5E4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05788" y="2678290"/>
            <a:ext cx="1718945" cy="38735"/>
          </a:xfrm>
          <a:custGeom>
            <a:avLst/>
            <a:gdLst/>
            <a:ahLst/>
            <a:cxnLst/>
            <a:rect l="l" t="t" r="r" b="b"/>
            <a:pathLst>
              <a:path w="1718945" h="38735">
                <a:moveTo>
                  <a:pt x="1718729" y="0"/>
                </a:moveTo>
                <a:lnTo>
                  <a:pt x="0" y="0"/>
                </a:lnTo>
                <a:lnTo>
                  <a:pt x="0" y="38112"/>
                </a:lnTo>
                <a:lnTo>
                  <a:pt x="1718729" y="38112"/>
                </a:lnTo>
                <a:lnTo>
                  <a:pt x="1718729" y="0"/>
                </a:lnTo>
                <a:close/>
              </a:path>
            </a:pathLst>
          </a:custGeom>
          <a:solidFill>
            <a:srgbClr val="5E4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99794" y="1627368"/>
            <a:ext cx="17487265" cy="6883808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9209" marR="14604" algn="just">
              <a:lnSpc>
                <a:spcPct val="100699"/>
              </a:lnSpc>
              <a:spcBef>
                <a:spcPts val="70"/>
              </a:spcBef>
            </a:pPr>
            <a:r>
              <a:rPr lang="fr-ML" sz="3600" spc="155" dirty="0">
                <a:solidFill>
                  <a:srgbClr val="5E4DFF"/>
                </a:solidFill>
                <a:uFill>
                  <a:solidFill>
                    <a:srgbClr val="5E4DFF"/>
                  </a:solidFill>
                </a:uFill>
                <a:latin typeface="Tahoma"/>
                <a:cs typeface="Tahoma"/>
              </a:rPr>
              <a:t>Le </a:t>
            </a:r>
            <a:r>
              <a:rPr lang="fr-ML" sz="3600" spc="95" dirty="0">
                <a:solidFill>
                  <a:srgbClr val="5E4DFF"/>
                </a:solidFill>
                <a:uFill>
                  <a:solidFill>
                    <a:srgbClr val="5E4DFF"/>
                  </a:solidFill>
                </a:uFill>
                <a:latin typeface="Tahoma"/>
                <a:cs typeface="Tahoma"/>
              </a:rPr>
              <a:t>Gabon </a:t>
            </a:r>
            <a:r>
              <a:rPr lang="fr-ML" sz="3600" spc="100" dirty="0">
                <a:solidFill>
                  <a:srgbClr val="5E4DFF"/>
                </a:solidFill>
                <a:uFill>
                  <a:solidFill>
                    <a:srgbClr val="5E4DFF"/>
                  </a:solidFill>
                </a:uFill>
                <a:latin typeface="Tahoma"/>
                <a:cs typeface="Tahoma"/>
              </a:rPr>
              <a:t>va </a:t>
            </a:r>
            <a:r>
              <a:rPr lang="fr-ML" sz="3600" spc="60" dirty="0">
                <a:solidFill>
                  <a:srgbClr val="5E4DFF"/>
                </a:solidFill>
                <a:uFill>
                  <a:solidFill>
                    <a:srgbClr val="5E4DFF"/>
                  </a:solidFill>
                </a:uFill>
                <a:latin typeface="Tahoma"/>
                <a:cs typeface="Tahoma"/>
              </a:rPr>
              <a:t>re</a:t>
            </a:r>
            <a:r>
              <a:rPr lang="fr-ML" sz="3600" spc="60" dirty="0">
                <a:solidFill>
                  <a:srgbClr val="5E4DFF"/>
                </a:solidFill>
                <a:latin typeface="Tahoma"/>
                <a:cs typeface="Tahoma"/>
              </a:rPr>
              <a:t>pousser </a:t>
            </a:r>
            <a:r>
              <a:rPr lang="fr-ML" sz="3600" spc="155" dirty="0">
                <a:solidFill>
                  <a:srgbClr val="5E4DFF"/>
                </a:solidFill>
                <a:latin typeface="Tahoma"/>
                <a:cs typeface="Tahoma"/>
              </a:rPr>
              <a:t>à </a:t>
            </a:r>
            <a:r>
              <a:rPr lang="fr-ML" sz="3600" spc="-25" dirty="0">
                <a:solidFill>
                  <a:srgbClr val="5E4DFF"/>
                </a:solidFill>
                <a:latin typeface="Tahoma"/>
                <a:cs typeface="Tahoma"/>
              </a:rPr>
              <a:t>10 </a:t>
            </a:r>
            <a:r>
              <a:rPr lang="fr-ML" sz="3600" spc="110" dirty="0">
                <a:solidFill>
                  <a:srgbClr val="5E4DFF"/>
                </a:solidFill>
                <a:latin typeface="Tahoma"/>
                <a:cs typeface="Tahoma"/>
              </a:rPr>
              <a:t>ans </a:t>
            </a:r>
            <a:r>
              <a:rPr lang="fr-ML" sz="3600" spc="-30" dirty="0">
                <a:solidFill>
                  <a:srgbClr val="5E4DFF"/>
                </a:solidFill>
                <a:latin typeface="Tahoma"/>
                <a:cs typeface="Tahoma"/>
              </a:rPr>
              <a:t>l’âge </a:t>
            </a:r>
            <a:r>
              <a:rPr lang="fr-ML" sz="3600" spc="-5" dirty="0">
                <a:solidFill>
                  <a:srgbClr val="5E4DFF"/>
                </a:solidFill>
                <a:latin typeface="Tahoma"/>
                <a:cs typeface="Tahoma"/>
              </a:rPr>
              <a:t>limite </a:t>
            </a:r>
            <a:r>
              <a:rPr lang="fr-ML" sz="3600" spc="165" dirty="0">
                <a:solidFill>
                  <a:srgbClr val="5E4DFF"/>
                </a:solidFill>
                <a:latin typeface="Tahoma"/>
                <a:cs typeface="Tahoma"/>
              </a:rPr>
              <a:t>des </a:t>
            </a:r>
            <a:r>
              <a:rPr lang="fr-ML" sz="3600" spc="65" dirty="0">
                <a:solidFill>
                  <a:srgbClr val="5E4DFF"/>
                </a:solidFill>
                <a:latin typeface="Tahoma"/>
                <a:cs typeface="Tahoma"/>
              </a:rPr>
              <a:t>véhicules </a:t>
            </a:r>
            <a:r>
              <a:rPr lang="fr-ML" sz="3600" spc="55" dirty="0">
                <a:solidFill>
                  <a:srgbClr val="5E4DFF"/>
                </a:solidFill>
                <a:latin typeface="Tahoma"/>
                <a:cs typeface="Tahoma"/>
              </a:rPr>
              <a:t>d’occasion </a:t>
            </a:r>
            <a:r>
              <a:rPr lang="fr-ML" sz="3600" spc="75" dirty="0">
                <a:solidFill>
                  <a:srgbClr val="5E4DFF"/>
                </a:solidFill>
                <a:latin typeface="Tahoma"/>
                <a:cs typeface="Tahoma"/>
              </a:rPr>
              <a:t>admis </a:t>
            </a:r>
            <a:r>
              <a:rPr lang="fr-ML" sz="3600" spc="155" dirty="0">
                <a:solidFill>
                  <a:srgbClr val="5E4DFF"/>
                </a:solidFill>
                <a:latin typeface="Tahoma"/>
                <a:cs typeface="Tahoma"/>
              </a:rPr>
              <a:t>à </a:t>
            </a:r>
            <a:r>
              <a:rPr lang="fr-ML" sz="3600" spc="160" dirty="0">
                <a:solidFill>
                  <a:srgbClr val="5E4DFF"/>
                </a:solidFill>
                <a:latin typeface="Tahoma"/>
                <a:cs typeface="Tahoma"/>
              </a:rPr>
              <a:t> </a:t>
            </a:r>
            <a:r>
              <a:rPr lang="fr-ML" sz="3600" dirty="0">
                <a:solidFill>
                  <a:srgbClr val="5E4DFF"/>
                </a:solidFill>
                <a:uFill>
                  <a:solidFill>
                    <a:srgbClr val="5E4DFF"/>
                  </a:solidFill>
                </a:uFill>
                <a:latin typeface="Tahoma"/>
                <a:cs typeface="Tahoma"/>
              </a:rPr>
              <a:t>l’im</a:t>
            </a:r>
            <a:r>
              <a:rPr lang="fr-ML" sz="3600" dirty="0">
                <a:solidFill>
                  <a:srgbClr val="5E4DFF"/>
                </a:solidFill>
                <a:latin typeface="Tahoma"/>
                <a:cs typeface="Tahoma"/>
              </a:rPr>
              <a:t>portation</a:t>
            </a:r>
          </a:p>
          <a:p>
            <a:pPr marL="29209" marR="14604" algn="just">
              <a:lnSpc>
                <a:spcPct val="100699"/>
              </a:lnSpc>
              <a:spcBef>
                <a:spcPts val="70"/>
              </a:spcBef>
            </a:pPr>
            <a:endParaRPr lang="fr-ML" sz="3600" dirty="0">
              <a:solidFill>
                <a:srgbClr val="5E4DFF"/>
              </a:solidFill>
              <a:latin typeface="Tahoma"/>
              <a:cs typeface="Tahoma"/>
            </a:endParaRPr>
          </a:p>
          <a:p>
            <a:pPr marL="15875" marR="15240" indent="12700" algn="just">
              <a:lnSpc>
                <a:spcPts val="5770"/>
              </a:lnSpc>
              <a:spcBef>
                <a:spcPts val="360"/>
              </a:spcBef>
            </a:pPr>
            <a:r>
              <a:rPr lang="fr-ML" sz="3600" spc="-75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r>
              <a:rPr lang="fr-ML" sz="3600" spc="-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80" dirty="0">
                <a:solidFill>
                  <a:srgbClr val="141414"/>
                </a:solidFill>
                <a:latin typeface="Tahoma"/>
                <a:cs typeface="Tahoma"/>
              </a:rPr>
              <a:t>Ainsi</a:t>
            </a:r>
            <a:r>
              <a:rPr lang="fr-ML" sz="3600" spc="-7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95" dirty="0">
                <a:solidFill>
                  <a:srgbClr val="141414"/>
                </a:solidFill>
                <a:latin typeface="Tahoma"/>
                <a:cs typeface="Tahoma"/>
              </a:rPr>
              <a:t>cette</a:t>
            </a:r>
            <a:r>
              <a:rPr lang="fr-ML" sz="3600" spc="-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80" dirty="0">
                <a:solidFill>
                  <a:srgbClr val="141414"/>
                </a:solidFill>
                <a:latin typeface="Tahoma"/>
                <a:cs typeface="Tahoma"/>
              </a:rPr>
              <a:t>décision</a:t>
            </a:r>
            <a:r>
              <a:rPr lang="fr-ML" sz="3600" spc="-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00" dirty="0">
                <a:solidFill>
                  <a:srgbClr val="141414"/>
                </a:solidFill>
                <a:latin typeface="Tahoma"/>
                <a:cs typeface="Tahoma"/>
              </a:rPr>
              <a:t>va</a:t>
            </a:r>
            <a:r>
              <a:rPr lang="fr-ML" sz="3600" spc="-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35" dirty="0">
                <a:solidFill>
                  <a:srgbClr val="141414"/>
                </a:solidFill>
                <a:latin typeface="Tahoma"/>
                <a:cs typeface="Tahoma"/>
              </a:rPr>
              <a:t>redynamiser</a:t>
            </a:r>
            <a:r>
              <a:rPr lang="fr-ML" sz="3600" spc="-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70" dirty="0">
                <a:solidFill>
                  <a:srgbClr val="141414"/>
                </a:solidFill>
                <a:latin typeface="Tahoma"/>
                <a:cs typeface="Tahoma"/>
              </a:rPr>
              <a:t>le</a:t>
            </a:r>
            <a:r>
              <a:rPr lang="fr-ML" sz="3600" spc="-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80" dirty="0">
                <a:solidFill>
                  <a:srgbClr val="141414"/>
                </a:solidFill>
                <a:latin typeface="Tahoma"/>
                <a:cs typeface="Tahoma"/>
              </a:rPr>
              <a:t>secteur</a:t>
            </a:r>
            <a:r>
              <a:rPr lang="fr-ML" sz="3600" spc="-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6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lang="fr-ML" sz="3600" spc="-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40" dirty="0">
                <a:solidFill>
                  <a:srgbClr val="141414"/>
                </a:solidFill>
                <a:latin typeface="Tahoma"/>
                <a:cs typeface="Tahoma"/>
              </a:rPr>
              <a:t>la</a:t>
            </a:r>
            <a:r>
              <a:rPr lang="fr-ML" sz="3600" spc="-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55" dirty="0">
                <a:solidFill>
                  <a:srgbClr val="141414"/>
                </a:solidFill>
                <a:latin typeface="Tahoma"/>
                <a:cs typeface="Tahoma"/>
              </a:rPr>
              <a:t>vente</a:t>
            </a:r>
            <a:r>
              <a:rPr lang="fr-ML" sz="3600" spc="-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30" dirty="0">
                <a:solidFill>
                  <a:srgbClr val="141414"/>
                </a:solidFill>
                <a:latin typeface="Tahoma"/>
                <a:cs typeface="Tahoma"/>
              </a:rPr>
              <a:t>automobile</a:t>
            </a:r>
            <a:r>
              <a:rPr lang="fr-ML" sz="3600" spc="-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55" dirty="0">
                <a:solidFill>
                  <a:srgbClr val="141414"/>
                </a:solidFill>
                <a:latin typeface="Tahoma"/>
                <a:cs typeface="Tahoma"/>
              </a:rPr>
              <a:t>d’occasion</a:t>
            </a:r>
            <a:r>
              <a:rPr lang="fr-ML" sz="3600" spc="-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00" dirty="0">
                <a:solidFill>
                  <a:srgbClr val="141414"/>
                </a:solidFill>
                <a:latin typeface="Tahoma"/>
                <a:cs typeface="Tahoma"/>
              </a:rPr>
              <a:t>et </a:t>
            </a:r>
            <a:r>
              <a:rPr lang="fr-ML" sz="3600" spc="-111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-20" dirty="0">
                <a:solidFill>
                  <a:srgbClr val="141414"/>
                </a:solidFill>
                <a:latin typeface="Tahoma"/>
                <a:cs typeface="Tahoma"/>
              </a:rPr>
              <a:t>l’environnement</a:t>
            </a:r>
            <a:r>
              <a:rPr lang="fr-ML" sz="3600" spc="-2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65" dirty="0">
                <a:solidFill>
                  <a:srgbClr val="141414"/>
                </a:solidFill>
                <a:latin typeface="Tahoma"/>
                <a:cs typeface="Tahoma"/>
              </a:rPr>
              <a:t>économique</a:t>
            </a:r>
            <a:r>
              <a:rPr lang="fr-ML" sz="36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00" dirty="0">
                <a:solidFill>
                  <a:srgbClr val="141414"/>
                </a:solidFill>
                <a:latin typeface="Tahoma"/>
                <a:cs typeface="Tahoma"/>
              </a:rPr>
              <a:t>et</a:t>
            </a:r>
            <a:r>
              <a:rPr lang="fr-ML" sz="36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50" dirty="0">
                <a:solidFill>
                  <a:srgbClr val="141414"/>
                </a:solidFill>
                <a:latin typeface="Tahoma"/>
                <a:cs typeface="Tahoma"/>
              </a:rPr>
              <a:t>commercial</a:t>
            </a:r>
            <a:r>
              <a:rPr lang="fr-ML" sz="36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45" dirty="0">
                <a:solidFill>
                  <a:srgbClr val="141414"/>
                </a:solidFill>
                <a:latin typeface="Tahoma"/>
                <a:cs typeface="Tahoma"/>
              </a:rPr>
              <a:t>qui</a:t>
            </a:r>
            <a:r>
              <a:rPr lang="fr-ML" sz="36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-10" dirty="0">
                <a:solidFill>
                  <a:srgbClr val="141414"/>
                </a:solidFill>
                <a:latin typeface="Tahoma"/>
                <a:cs typeface="Tahoma"/>
              </a:rPr>
              <a:t>lui</a:t>
            </a:r>
            <a:r>
              <a:rPr lang="fr-ML" sz="36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25" dirty="0">
                <a:solidFill>
                  <a:srgbClr val="141414"/>
                </a:solidFill>
                <a:latin typeface="Tahoma"/>
                <a:cs typeface="Tahoma"/>
              </a:rPr>
              <a:t>est</a:t>
            </a:r>
            <a:r>
              <a:rPr lang="fr-ML" sz="36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50" dirty="0">
                <a:solidFill>
                  <a:srgbClr val="141414"/>
                </a:solidFill>
                <a:latin typeface="Tahoma"/>
                <a:cs typeface="Tahoma"/>
              </a:rPr>
              <a:t>rattaché</a:t>
            </a:r>
            <a:r>
              <a:rPr lang="fr-ML" sz="36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-75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r>
              <a:rPr lang="fr-ML" sz="36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14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lang="fr-ML" sz="36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20" dirty="0">
                <a:solidFill>
                  <a:srgbClr val="141414"/>
                </a:solidFill>
                <a:latin typeface="Tahoma"/>
                <a:cs typeface="Tahoma"/>
              </a:rPr>
              <a:t>plus,</a:t>
            </a:r>
            <a:r>
              <a:rPr lang="fr-ML" sz="3600" spc="-22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05" dirty="0">
                <a:solidFill>
                  <a:srgbClr val="141414"/>
                </a:solidFill>
                <a:latin typeface="Tahoma"/>
                <a:cs typeface="Tahoma"/>
              </a:rPr>
              <a:t>avec</a:t>
            </a:r>
            <a:r>
              <a:rPr lang="fr-ML" sz="3600" spc="-2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20" dirty="0">
                <a:solidFill>
                  <a:srgbClr val="141414"/>
                </a:solidFill>
                <a:latin typeface="Tahoma"/>
                <a:cs typeface="Tahoma"/>
              </a:rPr>
              <a:t>l'</a:t>
            </a:r>
            <a:r>
              <a:rPr lang="fr-ML" sz="3600" spc="20" dirty="0" err="1">
                <a:solidFill>
                  <a:srgbClr val="141414"/>
                </a:solidFill>
                <a:latin typeface="Tahoma"/>
                <a:cs typeface="Tahoma"/>
              </a:rPr>
              <a:t>évolu</a:t>
            </a:r>
            <a:r>
              <a:rPr lang="fr-ML" sz="3600" spc="20" dirty="0">
                <a:solidFill>
                  <a:srgbClr val="141414"/>
                </a:solidFill>
                <a:latin typeface="Tahoma"/>
                <a:cs typeface="Tahoma"/>
              </a:rPr>
              <a:t>- </a:t>
            </a:r>
            <a:r>
              <a:rPr lang="fr-ML" sz="3600" spc="-111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30" dirty="0" err="1">
                <a:solidFill>
                  <a:srgbClr val="141414"/>
                </a:solidFill>
                <a:latin typeface="Tahoma"/>
                <a:cs typeface="Tahoma"/>
              </a:rPr>
              <a:t>tion</a:t>
            </a:r>
            <a:r>
              <a:rPr lang="fr-ML" sz="3600" spc="3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65" dirty="0">
                <a:solidFill>
                  <a:srgbClr val="141414"/>
                </a:solidFill>
                <a:latin typeface="Tahoma"/>
                <a:cs typeface="Tahoma"/>
              </a:rPr>
              <a:t>des </a:t>
            </a:r>
            <a:r>
              <a:rPr lang="fr-ML" sz="3600" spc="60" dirty="0">
                <a:solidFill>
                  <a:srgbClr val="141414"/>
                </a:solidFill>
                <a:latin typeface="Tahoma"/>
                <a:cs typeface="Tahoma"/>
              </a:rPr>
              <a:t>habitudes </a:t>
            </a:r>
            <a:r>
              <a:rPr lang="fr-ML" sz="3600" spc="165" dirty="0">
                <a:solidFill>
                  <a:srgbClr val="141414"/>
                </a:solidFill>
                <a:latin typeface="Tahoma"/>
                <a:cs typeface="Tahoma"/>
              </a:rPr>
              <a:t>de </a:t>
            </a:r>
            <a:r>
              <a:rPr lang="fr-ML" sz="3600" spc="35" dirty="0">
                <a:solidFill>
                  <a:srgbClr val="141414"/>
                </a:solidFill>
                <a:latin typeface="Tahoma"/>
                <a:cs typeface="Tahoma"/>
              </a:rPr>
              <a:t>consommation, </a:t>
            </a:r>
            <a:r>
              <a:rPr lang="fr-ML" sz="3600" spc="165" dirty="0">
                <a:solidFill>
                  <a:srgbClr val="141414"/>
                </a:solidFill>
                <a:latin typeface="Tahoma"/>
                <a:cs typeface="Tahoma"/>
              </a:rPr>
              <a:t>de </a:t>
            </a:r>
            <a:r>
              <a:rPr lang="fr-ML" sz="3600" spc="80" dirty="0">
                <a:solidFill>
                  <a:srgbClr val="141414"/>
                </a:solidFill>
                <a:latin typeface="Tahoma"/>
                <a:cs typeface="Tahoma"/>
              </a:rPr>
              <a:t>plus </a:t>
            </a:r>
            <a:r>
              <a:rPr lang="fr-ML" sz="3600" spc="105" dirty="0">
                <a:solidFill>
                  <a:srgbClr val="141414"/>
                </a:solidFill>
                <a:latin typeface="Tahoma"/>
                <a:cs typeface="Tahoma"/>
              </a:rPr>
              <a:t>en </a:t>
            </a:r>
            <a:r>
              <a:rPr lang="fr-ML" sz="3600" spc="80" dirty="0">
                <a:solidFill>
                  <a:srgbClr val="141414"/>
                </a:solidFill>
                <a:latin typeface="Tahoma"/>
                <a:cs typeface="Tahoma"/>
              </a:rPr>
              <a:t>plus </a:t>
            </a:r>
            <a:r>
              <a:rPr lang="fr-ML" sz="3600" spc="165" dirty="0">
                <a:solidFill>
                  <a:srgbClr val="141414"/>
                </a:solidFill>
                <a:latin typeface="Tahoma"/>
                <a:cs typeface="Tahoma"/>
              </a:rPr>
              <a:t>de </a:t>
            </a:r>
            <a:r>
              <a:rPr lang="fr-ML" sz="3600" spc="80" dirty="0">
                <a:solidFill>
                  <a:srgbClr val="141414"/>
                </a:solidFill>
                <a:latin typeface="Tahoma"/>
                <a:cs typeface="Tahoma"/>
              </a:rPr>
              <a:t>personnes </a:t>
            </a:r>
            <a:r>
              <a:rPr lang="fr-ML" sz="3600" spc="10" dirty="0">
                <a:solidFill>
                  <a:srgbClr val="141414"/>
                </a:solidFill>
                <a:latin typeface="Tahoma"/>
                <a:cs typeface="Tahoma"/>
              </a:rPr>
              <a:t>préfèrent </a:t>
            </a:r>
            <a:r>
              <a:rPr lang="fr-ML" sz="3600" spc="165" dirty="0">
                <a:solidFill>
                  <a:srgbClr val="141414"/>
                </a:solidFill>
                <a:latin typeface="Tahoma"/>
                <a:cs typeface="Tahoma"/>
              </a:rPr>
              <a:t>des </a:t>
            </a:r>
            <a:r>
              <a:rPr lang="fr-ML" sz="3600" spc="1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50" dirty="0">
                <a:solidFill>
                  <a:srgbClr val="141414"/>
                </a:solidFill>
                <a:latin typeface="Tahoma"/>
                <a:cs typeface="Tahoma"/>
              </a:rPr>
              <a:t>solutions</a:t>
            </a:r>
            <a:r>
              <a:rPr lang="fr-ML" sz="3600" spc="-22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65" dirty="0">
                <a:solidFill>
                  <a:srgbClr val="141414"/>
                </a:solidFill>
                <a:latin typeface="Tahoma"/>
                <a:cs typeface="Tahoma"/>
              </a:rPr>
              <a:t>rapides</a:t>
            </a:r>
            <a:r>
              <a:rPr lang="fr-ML" sz="3600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00" dirty="0">
                <a:solidFill>
                  <a:srgbClr val="141414"/>
                </a:solidFill>
                <a:latin typeface="Tahoma"/>
                <a:cs typeface="Tahoma"/>
              </a:rPr>
              <a:t>et</a:t>
            </a:r>
            <a:r>
              <a:rPr lang="fr-ML" sz="3600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55" dirty="0">
                <a:solidFill>
                  <a:srgbClr val="141414"/>
                </a:solidFill>
                <a:latin typeface="Tahoma"/>
                <a:cs typeface="Tahoma"/>
              </a:rPr>
              <a:t>à</a:t>
            </a:r>
            <a:r>
              <a:rPr lang="fr-ML" sz="3600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75" dirty="0">
                <a:solidFill>
                  <a:srgbClr val="141414"/>
                </a:solidFill>
                <a:latin typeface="Tahoma"/>
                <a:cs typeface="Tahoma"/>
              </a:rPr>
              <a:t>portée</a:t>
            </a:r>
            <a:r>
              <a:rPr lang="fr-ML" sz="3600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6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lang="fr-ML" sz="3600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5" dirty="0" err="1">
                <a:solidFill>
                  <a:srgbClr val="141414"/>
                </a:solidFill>
                <a:latin typeface="Tahoma"/>
                <a:cs typeface="Tahoma"/>
              </a:rPr>
              <a:t>main.Dans</a:t>
            </a:r>
            <a:r>
              <a:rPr lang="fr-ML" sz="3600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60" dirty="0">
                <a:solidFill>
                  <a:srgbClr val="141414"/>
                </a:solidFill>
                <a:latin typeface="Tahoma"/>
                <a:cs typeface="Tahoma"/>
              </a:rPr>
              <a:t>un</a:t>
            </a:r>
            <a:r>
              <a:rPr lang="fr-ML" sz="3600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60" dirty="0">
                <a:solidFill>
                  <a:srgbClr val="141414"/>
                </a:solidFill>
                <a:latin typeface="Tahoma"/>
                <a:cs typeface="Tahoma"/>
              </a:rPr>
              <a:t>marché</a:t>
            </a:r>
            <a:r>
              <a:rPr lang="fr-ML" sz="3600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00" dirty="0">
                <a:solidFill>
                  <a:srgbClr val="141414"/>
                </a:solidFill>
                <a:latin typeface="Tahoma"/>
                <a:cs typeface="Tahoma"/>
              </a:rPr>
              <a:t>où</a:t>
            </a:r>
            <a:r>
              <a:rPr lang="fr-ML" sz="3600" spc="-22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40" dirty="0">
                <a:solidFill>
                  <a:srgbClr val="141414"/>
                </a:solidFill>
                <a:latin typeface="Tahoma"/>
                <a:cs typeface="Tahoma"/>
              </a:rPr>
              <a:t>la</a:t>
            </a:r>
            <a:r>
              <a:rPr lang="fr-ML" sz="3600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80" dirty="0">
                <a:solidFill>
                  <a:srgbClr val="141414"/>
                </a:solidFill>
                <a:latin typeface="Tahoma"/>
                <a:cs typeface="Tahoma"/>
              </a:rPr>
              <a:t>confiance</a:t>
            </a:r>
            <a:r>
              <a:rPr lang="fr-ML" sz="3600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125" dirty="0">
                <a:solidFill>
                  <a:srgbClr val="141414"/>
                </a:solidFill>
                <a:latin typeface="Tahoma"/>
                <a:cs typeface="Tahoma"/>
              </a:rPr>
              <a:t>est</a:t>
            </a:r>
            <a:r>
              <a:rPr lang="fr-ML" sz="3600" spc="-2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lang="fr-ML" sz="3600" spc="25" dirty="0">
                <a:solidFill>
                  <a:srgbClr val="141414"/>
                </a:solidFill>
                <a:latin typeface="Tahoma"/>
                <a:cs typeface="Tahoma"/>
              </a:rPr>
              <a:t>essentielle,</a:t>
            </a:r>
            <a:endParaRPr lang="fr-ML" sz="3600" dirty="0">
              <a:latin typeface="Tahoma"/>
              <a:cs typeface="Tahoma"/>
            </a:endParaRPr>
          </a:p>
          <a:p>
            <a:pPr marL="27940" marR="5080" indent="-15875" algn="just">
              <a:lnSpc>
                <a:spcPts val="5700"/>
              </a:lnSpc>
              <a:spcBef>
                <a:spcPts val="80"/>
              </a:spcBef>
            </a:pPr>
            <a:r>
              <a:rPr sz="3600" spc="105" dirty="0">
                <a:solidFill>
                  <a:srgbClr val="141414"/>
                </a:solidFill>
                <a:latin typeface="Tahoma"/>
                <a:cs typeface="Tahoma"/>
              </a:rPr>
              <a:t>les</a:t>
            </a:r>
            <a:r>
              <a:rPr sz="3600" spc="-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35" dirty="0">
                <a:solidFill>
                  <a:srgbClr val="141414"/>
                </a:solidFill>
                <a:latin typeface="Tahoma"/>
                <a:cs typeface="Tahoma"/>
              </a:rPr>
              <a:t>automobilistes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141414"/>
                </a:solidFill>
                <a:latin typeface="Tahoma"/>
                <a:cs typeface="Tahoma"/>
              </a:rPr>
              <a:t>recherchent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165" dirty="0">
                <a:solidFill>
                  <a:srgbClr val="141414"/>
                </a:solidFill>
                <a:latin typeface="Tahoma"/>
                <a:cs typeface="Tahoma"/>
              </a:rPr>
              <a:t>des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70" dirty="0">
                <a:solidFill>
                  <a:srgbClr val="141414"/>
                </a:solidFill>
                <a:latin typeface="Tahoma"/>
                <a:cs typeface="Tahoma"/>
              </a:rPr>
              <a:t>mécaniciens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80" dirty="0">
                <a:solidFill>
                  <a:srgbClr val="141414"/>
                </a:solidFill>
                <a:latin typeface="Tahoma"/>
                <a:cs typeface="Tahoma"/>
              </a:rPr>
              <a:t>fiables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105" dirty="0">
                <a:solidFill>
                  <a:srgbClr val="141414"/>
                </a:solidFill>
                <a:latin typeface="Tahoma"/>
                <a:cs typeface="Tahoma"/>
              </a:rPr>
              <a:t>avec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165" dirty="0">
                <a:solidFill>
                  <a:srgbClr val="141414"/>
                </a:solidFill>
                <a:latin typeface="Tahoma"/>
                <a:cs typeface="Tahoma"/>
              </a:rPr>
              <a:t>des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70" dirty="0">
                <a:solidFill>
                  <a:srgbClr val="141414"/>
                </a:solidFill>
                <a:latin typeface="Tahoma"/>
                <a:cs typeface="Tahoma"/>
              </a:rPr>
              <a:t>avis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40" dirty="0">
                <a:solidFill>
                  <a:srgbClr val="141414"/>
                </a:solidFill>
                <a:latin typeface="Tahoma"/>
                <a:cs typeface="Tahoma"/>
              </a:rPr>
              <a:t>vérifiés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100" dirty="0">
                <a:solidFill>
                  <a:srgbClr val="141414"/>
                </a:solidFill>
                <a:latin typeface="Tahoma"/>
                <a:cs typeface="Tahoma"/>
              </a:rPr>
              <a:t>et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165" dirty="0">
                <a:solidFill>
                  <a:srgbClr val="141414"/>
                </a:solidFill>
                <a:latin typeface="Tahoma"/>
                <a:cs typeface="Tahoma"/>
              </a:rPr>
              <a:t>des </a:t>
            </a:r>
            <a:r>
              <a:rPr sz="3600" spc="-11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110" dirty="0">
                <a:solidFill>
                  <a:srgbClr val="141414"/>
                </a:solidFill>
                <a:latin typeface="Tahoma"/>
                <a:cs typeface="Tahoma"/>
              </a:rPr>
              <a:t>services </a:t>
            </a:r>
            <a:r>
              <a:rPr sz="3600" spc="204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16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3600" spc="14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40" dirty="0">
                <a:solidFill>
                  <a:srgbClr val="141414"/>
                </a:solidFill>
                <a:latin typeface="Tahoma"/>
                <a:cs typeface="Tahoma"/>
              </a:rPr>
              <a:t>qualité.Ces </a:t>
            </a:r>
            <a:r>
              <a:rPr sz="3600" spc="2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60" dirty="0">
                <a:solidFill>
                  <a:srgbClr val="141414"/>
                </a:solidFill>
                <a:latin typeface="Tahoma"/>
                <a:cs typeface="Tahoma"/>
              </a:rPr>
              <a:t>facteurs </a:t>
            </a:r>
            <a:r>
              <a:rPr sz="3600" spc="2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30" dirty="0">
                <a:solidFill>
                  <a:srgbClr val="141414"/>
                </a:solidFill>
                <a:latin typeface="Tahoma"/>
                <a:cs typeface="Tahoma"/>
              </a:rPr>
              <a:t>rendent </a:t>
            </a:r>
            <a:r>
              <a:rPr sz="3600" spc="2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70" dirty="0">
                <a:solidFill>
                  <a:srgbClr val="141414"/>
                </a:solidFill>
                <a:latin typeface="Tahoma"/>
                <a:cs typeface="Tahoma"/>
              </a:rPr>
              <a:t>le </a:t>
            </a:r>
            <a:r>
              <a:rPr sz="3600" spc="24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50" dirty="0">
                <a:solidFill>
                  <a:srgbClr val="141414"/>
                </a:solidFill>
                <a:latin typeface="Tahoma"/>
                <a:cs typeface="Tahoma"/>
              </a:rPr>
              <a:t>lancement </a:t>
            </a:r>
            <a:r>
              <a:rPr sz="3600" spc="27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35" dirty="0">
                <a:solidFill>
                  <a:srgbClr val="141414"/>
                </a:solidFill>
                <a:latin typeface="Tahoma"/>
                <a:cs typeface="Tahoma"/>
              </a:rPr>
              <a:t>d'une </a:t>
            </a:r>
            <a:r>
              <a:rPr sz="3600" spc="28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20" dirty="0">
                <a:solidFill>
                  <a:srgbClr val="141414"/>
                </a:solidFill>
                <a:latin typeface="Tahoma"/>
                <a:cs typeface="Tahoma"/>
              </a:rPr>
              <a:t>telle </a:t>
            </a:r>
            <a:r>
              <a:rPr sz="3600" spc="29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35" dirty="0">
                <a:solidFill>
                  <a:srgbClr val="141414"/>
                </a:solidFill>
                <a:latin typeface="Tahoma"/>
                <a:cs typeface="Tahoma"/>
              </a:rPr>
              <a:t>application</a:t>
            </a:r>
            <a:endParaRPr sz="3600" dirty="0">
              <a:latin typeface="Tahoma"/>
              <a:cs typeface="Tahoma"/>
            </a:endParaRPr>
          </a:p>
          <a:p>
            <a:pPr marL="22860" algn="just">
              <a:lnSpc>
                <a:spcPct val="100000"/>
              </a:lnSpc>
              <a:spcBef>
                <a:spcPts val="1030"/>
              </a:spcBef>
            </a:pPr>
            <a:r>
              <a:rPr sz="3600" spc="8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3600" spc="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3600" spc="5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3600" spc="-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3600" spc="23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3600" spc="-20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3600" spc="-75" dirty="0">
                <a:solidFill>
                  <a:srgbClr val="141414"/>
                </a:solidFill>
                <a:latin typeface="Tahoma"/>
                <a:cs typeface="Tahoma"/>
              </a:rPr>
              <a:t>li</a:t>
            </a:r>
            <a:r>
              <a:rPr sz="3600" spc="65" dirty="0">
                <a:solidFill>
                  <a:srgbClr val="141414"/>
                </a:solidFill>
                <a:latin typeface="Tahoma"/>
                <a:cs typeface="Tahoma"/>
              </a:rPr>
              <a:t>è</a:t>
            </a:r>
            <a:r>
              <a:rPr sz="36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36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3600" spc="1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36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36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3600" spc="1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3600" spc="-45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8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36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3600" spc="5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3600" spc="-1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3600" spc="-7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36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36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3600" spc="-1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3600" spc="1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3600" spc="-45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3600" spc="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3600" spc="-20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3600" spc="-265" dirty="0">
                <a:solidFill>
                  <a:srgbClr val="141414"/>
                </a:solidFill>
                <a:latin typeface="Tahoma"/>
                <a:cs typeface="Tahoma"/>
              </a:rPr>
              <a:t>j</a:t>
            </a:r>
            <a:r>
              <a:rPr sz="3600" spc="6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3600" spc="-20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36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3600" spc="11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3600" spc="-130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3600" spc="10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3600" spc="-20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3600" spc="-75" dirty="0">
                <a:solidFill>
                  <a:srgbClr val="141414"/>
                </a:solidFill>
                <a:latin typeface="Tahoma"/>
                <a:cs typeface="Tahoma"/>
              </a:rPr>
              <a:t>i.</a:t>
            </a:r>
            <a:endParaRPr sz="36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3564" y="8782350"/>
            <a:ext cx="16764000" cy="0"/>
          </a:xfrm>
          <a:custGeom>
            <a:avLst/>
            <a:gdLst/>
            <a:ahLst/>
            <a:cxnLst/>
            <a:rect l="l" t="t" r="r" b="b"/>
            <a:pathLst>
              <a:path w="16764000">
                <a:moveTo>
                  <a:pt x="0" y="0"/>
                </a:moveTo>
                <a:lnTo>
                  <a:pt x="16764000" y="0"/>
                </a:lnTo>
              </a:path>
            </a:pathLst>
          </a:custGeom>
          <a:ln w="9525">
            <a:solidFill>
              <a:srgbClr val="14141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6060" y="482591"/>
            <a:ext cx="5588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60" dirty="0">
                <a:solidFill>
                  <a:srgbClr val="141414"/>
                </a:solidFill>
              </a:rPr>
              <a:t>P</a:t>
            </a:r>
            <a:r>
              <a:rPr sz="4800" spc="-1050" dirty="0">
                <a:solidFill>
                  <a:srgbClr val="141414"/>
                </a:solidFill>
              </a:rPr>
              <a:t>O</a:t>
            </a:r>
            <a:r>
              <a:rPr sz="4800" spc="-985" dirty="0">
                <a:solidFill>
                  <a:srgbClr val="141414"/>
                </a:solidFill>
              </a:rPr>
              <a:t>U</a:t>
            </a:r>
            <a:r>
              <a:rPr sz="4800" spc="-655" dirty="0">
                <a:solidFill>
                  <a:srgbClr val="141414"/>
                </a:solidFill>
              </a:rPr>
              <a:t>R</a:t>
            </a:r>
            <a:r>
              <a:rPr sz="4800" spc="-1005" dirty="0">
                <a:solidFill>
                  <a:srgbClr val="141414"/>
                </a:solidFill>
              </a:rPr>
              <a:t>QU</a:t>
            </a:r>
            <a:r>
              <a:rPr sz="4800" spc="-1050" dirty="0">
                <a:solidFill>
                  <a:srgbClr val="141414"/>
                </a:solidFill>
              </a:rPr>
              <a:t>O</a:t>
            </a:r>
            <a:r>
              <a:rPr sz="4800" spc="-250" dirty="0">
                <a:solidFill>
                  <a:srgbClr val="141414"/>
                </a:solidFill>
              </a:rPr>
              <a:t>I</a:t>
            </a:r>
            <a:r>
              <a:rPr sz="4800" spc="-610" dirty="0">
                <a:solidFill>
                  <a:srgbClr val="141414"/>
                </a:solidFill>
              </a:rPr>
              <a:t> </a:t>
            </a:r>
            <a:r>
              <a:rPr sz="4800" spc="30" dirty="0">
                <a:solidFill>
                  <a:srgbClr val="141414"/>
                </a:solidFill>
              </a:rPr>
              <a:t>M</a:t>
            </a:r>
            <a:r>
              <a:rPr sz="4800" spc="-655" dirty="0">
                <a:solidFill>
                  <a:srgbClr val="141414"/>
                </a:solidFill>
              </a:rPr>
              <a:t>A</a:t>
            </a:r>
            <a:r>
              <a:rPr sz="4800" spc="-395" dirty="0">
                <a:solidFill>
                  <a:srgbClr val="141414"/>
                </a:solidFill>
              </a:rPr>
              <a:t>I</a:t>
            </a:r>
            <a:r>
              <a:rPr sz="4800" spc="-819" dirty="0">
                <a:solidFill>
                  <a:srgbClr val="141414"/>
                </a:solidFill>
              </a:rPr>
              <a:t>N</a:t>
            </a:r>
            <a:r>
              <a:rPr sz="4800" spc="-1035" dirty="0">
                <a:solidFill>
                  <a:srgbClr val="141414"/>
                </a:solidFill>
              </a:rPr>
              <a:t>T</a:t>
            </a:r>
            <a:r>
              <a:rPr sz="4800" spc="-745" dirty="0">
                <a:solidFill>
                  <a:srgbClr val="141414"/>
                </a:solidFill>
              </a:rPr>
              <a:t>E</a:t>
            </a:r>
            <a:r>
              <a:rPr sz="4800" spc="-819" dirty="0">
                <a:solidFill>
                  <a:srgbClr val="141414"/>
                </a:solidFill>
              </a:rPr>
              <a:t>N</a:t>
            </a:r>
            <a:r>
              <a:rPr sz="4800" spc="-655" dirty="0">
                <a:solidFill>
                  <a:srgbClr val="141414"/>
                </a:solidFill>
              </a:rPr>
              <a:t>A</a:t>
            </a:r>
            <a:r>
              <a:rPr sz="4800" spc="-819" dirty="0">
                <a:solidFill>
                  <a:srgbClr val="141414"/>
                </a:solidFill>
              </a:rPr>
              <a:t>N</a:t>
            </a:r>
            <a:r>
              <a:rPr sz="4800" spc="-1035" dirty="0">
                <a:solidFill>
                  <a:srgbClr val="141414"/>
                </a:solidFill>
              </a:rPr>
              <a:t>T</a:t>
            </a:r>
            <a:r>
              <a:rPr sz="4800" spc="600" dirty="0">
                <a:solidFill>
                  <a:srgbClr val="141414"/>
                </a:solidFill>
              </a:rPr>
              <a:t>?</a:t>
            </a:r>
            <a:r>
              <a:rPr sz="4800" spc="-615" dirty="0">
                <a:solidFill>
                  <a:srgbClr val="141414"/>
                </a:solidFill>
              </a:rPr>
              <a:t> </a:t>
            </a:r>
            <a:r>
              <a:rPr sz="4800" spc="-825" dirty="0">
                <a:solidFill>
                  <a:srgbClr val="141414"/>
                </a:solidFill>
              </a:rPr>
              <a:t>—</a:t>
            </a:r>
            <a:endParaRPr sz="4800"/>
          </a:p>
        </p:txBody>
      </p:sp>
      <p:grpSp>
        <p:nvGrpSpPr>
          <p:cNvPr id="10" name="object 10"/>
          <p:cNvGrpSpPr/>
          <p:nvPr/>
        </p:nvGrpSpPr>
        <p:grpSpPr>
          <a:xfrm>
            <a:off x="128816" y="9593300"/>
            <a:ext cx="1424940" cy="574675"/>
            <a:chOff x="128816" y="9593300"/>
            <a:chExt cx="1424940" cy="57467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394" y="9606966"/>
              <a:ext cx="771524" cy="4667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8816" y="9593300"/>
              <a:ext cx="1424940" cy="574675"/>
            </a:xfrm>
            <a:custGeom>
              <a:avLst/>
              <a:gdLst/>
              <a:ahLst/>
              <a:cxnLst/>
              <a:rect l="l" t="t" r="r" b="b"/>
              <a:pathLst>
                <a:path w="1424940" h="574675">
                  <a:moveTo>
                    <a:pt x="1424901" y="0"/>
                  </a:moveTo>
                  <a:lnTo>
                    <a:pt x="0" y="0"/>
                  </a:lnTo>
                  <a:lnTo>
                    <a:pt x="0" y="574217"/>
                  </a:lnTo>
                  <a:lnTo>
                    <a:pt x="1424901" y="574217"/>
                  </a:lnTo>
                  <a:lnTo>
                    <a:pt x="1424901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6166" y="5097745"/>
            <a:ext cx="14485619" cy="29476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3810">
              <a:lnSpc>
                <a:spcPct val="99800"/>
              </a:lnSpc>
              <a:spcBef>
                <a:spcPts val="110"/>
              </a:spcBef>
            </a:pPr>
            <a:r>
              <a:rPr sz="4800" spc="26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19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-50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45" dirty="0">
                <a:solidFill>
                  <a:srgbClr val="141414"/>
                </a:solidFill>
                <a:latin typeface="Tahoma"/>
                <a:cs typeface="Tahoma"/>
              </a:rPr>
              <a:t>G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19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-50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465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21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-50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75" dirty="0">
                <a:solidFill>
                  <a:srgbClr val="141414"/>
                </a:solidFill>
                <a:latin typeface="Tahoma"/>
                <a:cs typeface="Tahoma"/>
              </a:rPr>
              <a:t>,</a:t>
            </a:r>
            <a:r>
              <a:rPr sz="4800" spc="-50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spc="2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li</a:t>
            </a:r>
            <a:r>
              <a:rPr sz="4800" spc="36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4800" spc="-50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409" dirty="0">
                <a:solidFill>
                  <a:srgbClr val="141414"/>
                </a:solidFill>
                <a:latin typeface="Tahoma"/>
                <a:cs typeface="Tahoma"/>
              </a:rPr>
              <a:t>8</a:t>
            </a:r>
            <a:r>
              <a:rPr sz="4800" spc="-50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465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-4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09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70" dirty="0">
                <a:solidFill>
                  <a:srgbClr val="141414"/>
                </a:solidFill>
                <a:latin typeface="Tahoma"/>
                <a:cs typeface="Tahoma"/>
              </a:rPr>
              <a:t>2</a:t>
            </a:r>
            <a:r>
              <a:rPr sz="4800" spc="335" dirty="0">
                <a:solidFill>
                  <a:srgbClr val="141414"/>
                </a:solidFill>
                <a:latin typeface="Tahoma"/>
                <a:cs typeface="Tahoma"/>
              </a:rPr>
              <a:t>0</a:t>
            </a:r>
            <a:r>
              <a:rPr sz="4800" spc="170" dirty="0">
                <a:solidFill>
                  <a:srgbClr val="141414"/>
                </a:solidFill>
                <a:latin typeface="Tahoma"/>
                <a:cs typeface="Tahoma"/>
              </a:rPr>
              <a:t>2</a:t>
            </a:r>
            <a:r>
              <a:rPr sz="4800" spc="-254" dirty="0">
                <a:solidFill>
                  <a:srgbClr val="141414"/>
                </a:solidFill>
                <a:latin typeface="Tahoma"/>
                <a:cs typeface="Tahoma"/>
              </a:rPr>
              <a:t>1  </a:t>
            </a:r>
            <a:r>
              <a:rPr sz="4800" spc="210" dirty="0">
                <a:solidFill>
                  <a:srgbClr val="141414"/>
                </a:solidFill>
                <a:latin typeface="Tahoma"/>
                <a:cs typeface="Tahoma"/>
              </a:rPr>
              <a:t>à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-500" dirty="0">
                <a:solidFill>
                  <a:srgbClr val="141414"/>
                </a:solidFill>
                <a:latin typeface="Tahoma"/>
                <a:cs typeface="Tahoma"/>
              </a:rPr>
              <a:t>1</a:t>
            </a:r>
            <a:r>
              <a:rPr sz="4800" spc="170" dirty="0">
                <a:solidFill>
                  <a:srgbClr val="141414"/>
                </a:solidFill>
                <a:latin typeface="Tahoma"/>
                <a:cs typeface="Tahoma"/>
              </a:rPr>
              <a:t>2</a:t>
            </a:r>
            <a:r>
              <a:rPr sz="4800" spc="65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4800" spc="335" dirty="0">
                <a:solidFill>
                  <a:srgbClr val="141414"/>
                </a:solidFill>
                <a:latin typeface="Tahoma"/>
                <a:cs typeface="Tahoma"/>
              </a:rPr>
              <a:t>0</a:t>
            </a:r>
            <a:r>
              <a:rPr sz="4800" spc="515" dirty="0">
                <a:solidFill>
                  <a:srgbClr val="141414"/>
                </a:solidFill>
                <a:latin typeface="Tahoma"/>
                <a:cs typeface="Tahoma"/>
              </a:rPr>
              <a:t>4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-75" dirty="0">
                <a:solidFill>
                  <a:srgbClr val="141414"/>
                </a:solidFill>
                <a:latin typeface="Tahoma"/>
                <a:cs typeface="Tahoma"/>
              </a:rPr>
              <a:t>,</a:t>
            </a:r>
            <a:r>
              <a:rPr sz="4800" spc="-5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85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4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175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36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4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04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4800" spc="29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-13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-6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3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4800" spc="-5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4800" spc="13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4800" spc="340" dirty="0">
                <a:solidFill>
                  <a:srgbClr val="141414"/>
                </a:solidFill>
                <a:latin typeface="Tahoma"/>
                <a:cs typeface="Tahoma"/>
              </a:rPr>
              <a:t>s  </a:t>
            </a:r>
            <a:r>
              <a:rPr sz="4800" spc="135" dirty="0">
                <a:solidFill>
                  <a:srgbClr val="141414"/>
                </a:solidFill>
                <a:latin typeface="Tahoma"/>
                <a:cs typeface="Tahoma"/>
              </a:rPr>
              <a:t>mécaniques</a:t>
            </a:r>
            <a:r>
              <a:rPr sz="4800" spc="21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90" dirty="0">
                <a:solidFill>
                  <a:srgbClr val="141414"/>
                </a:solidFill>
                <a:latin typeface="Tahoma"/>
                <a:cs typeface="Tahoma"/>
              </a:rPr>
              <a:t>génèrent</a:t>
            </a:r>
            <a:r>
              <a:rPr sz="4800" spc="2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150" dirty="0">
                <a:solidFill>
                  <a:srgbClr val="141414"/>
                </a:solidFill>
                <a:latin typeface="Tahoma"/>
                <a:cs typeface="Tahoma"/>
              </a:rPr>
              <a:t>près</a:t>
            </a:r>
            <a:r>
              <a:rPr sz="4800" spc="2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4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4800" spc="21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-75" dirty="0">
                <a:solidFill>
                  <a:srgbClr val="141414"/>
                </a:solidFill>
                <a:latin typeface="Tahoma"/>
                <a:cs typeface="Tahoma"/>
              </a:rPr>
              <a:t>15</a:t>
            </a:r>
            <a:r>
              <a:rPr sz="4800" spc="2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45" dirty="0">
                <a:solidFill>
                  <a:srgbClr val="141414"/>
                </a:solidFill>
                <a:latin typeface="Tahoma"/>
                <a:cs typeface="Tahoma"/>
              </a:rPr>
              <a:t>milliards</a:t>
            </a:r>
            <a:r>
              <a:rPr sz="4800" spc="21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45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4800" spc="21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215" dirty="0">
                <a:solidFill>
                  <a:srgbClr val="141414"/>
                </a:solidFill>
                <a:latin typeface="Tahoma"/>
                <a:cs typeface="Tahoma"/>
              </a:rPr>
              <a:t>FCFA </a:t>
            </a:r>
            <a:r>
              <a:rPr sz="4800" spc="-14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36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4800" spc="65" dirty="0">
                <a:solidFill>
                  <a:srgbClr val="141414"/>
                </a:solidFill>
                <a:latin typeface="Tahoma"/>
                <a:cs typeface="Tahoma"/>
              </a:rPr>
              <a:t>h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160" dirty="0">
                <a:solidFill>
                  <a:srgbClr val="141414"/>
                </a:solidFill>
                <a:latin typeface="Tahoma"/>
                <a:cs typeface="Tahoma"/>
              </a:rPr>
              <a:t>q</a:t>
            </a:r>
            <a:r>
              <a:rPr sz="4800" spc="2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4800" spc="29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4800" spc="-5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4800" spc="6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4800" spc="40" dirty="0">
                <a:solidFill>
                  <a:srgbClr val="141414"/>
                </a:solidFill>
                <a:latin typeface="Tahoma"/>
                <a:cs typeface="Tahoma"/>
              </a:rPr>
              <a:t>nn</a:t>
            </a:r>
            <a:r>
              <a:rPr sz="4800" spc="140" dirty="0">
                <a:solidFill>
                  <a:srgbClr val="141414"/>
                </a:solidFill>
                <a:latin typeface="Tahoma"/>
                <a:cs typeface="Tahoma"/>
              </a:rPr>
              <a:t>é</a:t>
            </a:r>
            <a:r>
              <a:rPr sz="4800" spc="29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53133" y="4038436"/>
            <a:ext cx="2934970" cy="91821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44"/>
              </a:spcBef>
            </a:pPr>
            <a:r>
              <a:rPr sz="4800" spc="-675" dirty="0">
                <a:solidFill>
                  <a:srgbClr val="141414"/>
                </a:solidFill>
                <a:latin typeface="Trebuchet MS"/>
                <a:cs typeface="Trebuchet MS"/>
              </a:rPr>
              <a:t>L</a:t>
            </a:r>
            <a:r>
              <a:rPr sz="4800" spc="-204" dirty="0">
                <a:solidFill>
                  <a:srgbClr val="141414"/>
                </a:solidFill>
                <a:latin typeface="Trebuchet MS"/>
                <a:cs typeface="Trebuchet MS"/>
              </a:rPr>
              <a:t>a</a:t>
            </a:r>
            <a:r>
              <a:rPr sz="4800" spc="-615" dirty="0">
                <a:solidFill>
                  <a:srgbClr val="141414"/>
                </a:solidFill>
                <a:latin typeface="Trebuchet MS"/>
                <a:cs typeface="Trebuchet MS"/>
              </a:rPr>
              <a:t> </a:t>
            </a:r>
            <a:r>
              <a:rPr sz="4800" spc="-180" dirty="0">
                <a:solidFill>
                  <a:srgbClr val="141414"/>
                </a:solidFill>
                <a:latin typeface="Trebuchet MS"/>
                <a:cs typeface="Trebuchet MS"/>
              </a:rPr>
              <a:t>S</a:t>
            </a:r>
            <a:r>
              <a:rPr sz="4800" spc="-340" dirty="0">
                <a:solidFill>
                  <a:srgbClr val="141414"/>
                </a:solidFill>
                <a:latin typeface="Trebuchet MS"/>
                <a:cs typeface="Trebuchet MS"/>
              </a:rPr>
              <a:t>o</a:t>
            </a:r>
            <a:r>
              <a:rPr sz="4800" spc="-370" dirty="0">
                <a:solidFill>
                  <a:srgbClr val="141414"/>
                </a:solidFill>
                <a:latin typeface="Trebuchet MS"/>
                <a:cs typeface="Trebuchet MS"/>
              </a:rPr>
              <a:t>l</a:t>
            </a:r>
            <a:r>
              <a:rPr sz="4800" spc="-375" dirty="0">
                <a:solidFill>
                  <a:srgbClr val="141414"/>
                </a:solidFill>
                <a:latin typeface="Trebuchet MS"/>
                <a:cs typeface="Trebuchet MS"/>
              </a:rPr>
              <a:t>u</a:t>
            </a:r>
            <a:r>
              <a:rPr sz="4800" spc="-585" dirty="0">
                <a:solidFill>
                  <a:srgbClr val="141414"/>
                </a:solidFill>
                <a:latin typeface="Trebuchet MS"/>
                <a:cs typeface="Trebuchet MS"/>
              </a:rPr>
              <a:t>t</a:t>
            </a:r>
            <a:r>
              <a:rPr sz="4800" spc="-350" dirty="0">
                <a:solidFill>
                  <a:srgbClr val="141414"/>
                </a:solidFill>
                <a:latin typeface="Trebuchet MS"/>
                <a:cs typeface="Trebuchet MS"/>
              </a:rPr>
              <a:t>i</a:t>
            </a:r>
            <a:r>
              <a:rPr sz="4800" spc="-340" dirty="0">
                <a:solidFill>
                  <a:srgbClr val="141414"/>
                </a:solidFill>
                <a:latin typeface="Trebuchet MS"/>
                <a:cs typeface="Trebuchet MS"/>
              </a:rPr>
              <a:t>o</a:t>
            </a:r>
            <a:r>
              <a:rPr sz="4800" spc="-229" dirty="0">
                <a:solidFill>
                  <a:srgbClr val="141414"/>
                </a:solidFill>
                <a:latin typeface="Trebuchet MS"/>
                <a:cs typeface="Trebuchet MS"/>
              </a:rPr>
              <a:t>n</a:t>
            </a:r>
            <a:r>
              <a:rPr sz="4800" spc="-610" dirty="0">
                <a:solidFill>
                  <a:srgbClr val="141414"/>
                </a:solidFill>
                <a:latin typeface="Trebuchet MS"/>
                <a:cs typeface="Trebuchet MS"/>
              </a:rPr>
              <a:t> </a:t>
            </a:r>
            <a:r>
              <a:rPr sz="4800" spc="-825" dirty="0">
                <a:solidFill>
                  <a:srgbClr val="141414"/>
                </a:solidFill>
                <a:latin typeface="Trebuchet MS"/>
                <a:cs typeface="Trebuchet MS"/>
              </a:rPr>
              <a:t>—</a:t>
            </a:r>
            <a:endParaRPr sz="48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677655" y="0"/>
            <a:ext cx="9610725" cy="9070975"/>
            <a:chOff x="8677655" y="0"/>
            <a:chExt cx="9610725" cy="9070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66975" y="0"/>
              <a:ext cx="3621023" cy="90708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63404" y="0"/>
              <a:ext cx="2424595" cy="78215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77655" y="0"/>
              <a:ext cx="7260335" cy="47670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82873" y="0"/>
              <a:ext cx="4857748" cy="350564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31813" y="9550768"/>
            <a:ext cx="1424940" cy="595630"/>
            <a:chOff x="131813" y="9550768"/>
            <a:chExt cx="1424940" cy="59563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394" y="9606966"/>
              <a:ext cx="771524" cy="4667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1813" y="9550768"/>
              <a:ext cx="1424940" cy="595630"/>
            </a:xfrm>
            <a:custGeom>
              <a:avLst/>
              <a:gdLst/>
              <a:ahLst/>
              <a:cxnLst/>
              <a:rect l="l" t="t" r="r" b="b"/>
              <a:pathLst>
                <a:path w="1424940" h="595629">
                  <a:moveTo>
                    <a:pt x="1424901" y="0"/>
                  </a:moveTo>
                  <a:lnTo>
                    <a:pt x="0" y="0"/>
                  </a:lnTo>
                  <a:lnTo>
                    <a:pt x="0" y="595477"/>
                  </a:lnTo>
                  <a:lnTo>
                    <a:pt x="1424901" y="595477"/>
                  </a:lnTo>
                  <a:lnTo>
                    <a:pt x="1424901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888364" y="4038384"/>
            <a:ext cx="3792854" cy="893444"/>
          </a:xfrm>
          <a:custGeom>
            <a:avLst/>
            <a:gdLst/>
            <a:ahLst/>
            <a:cxnLst/>
            <a:rect l="l" t="t" r="r" b="b"/>
            <a:pathLst>
              <a:path w="3792854" h="893445">
                <a:moveTo>
                  <a:pt x="3792270" y="0"/>
                </a:moveTo>
                <a:lnTo>
                  <a:pt x="0" y="0"/>
                </a:lnTo>
                <a:lnTo>
                  <a:pt x="0" y="893127"/>
                </a:lnTo>
                <a:lnTo>
                  <a:pt x="3792270" y="893127"/>
                </a:lnTo>
                <a:lnTo>
                  <a:pt x="3792270" y="0"/>
                </a:lnTo>
                <a:close/>
              </a:path>
            </a:pathLst>
          </a:custGeom>
          <a:solidFill>
            <a:srgbClr val="F3F4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75668" y="3871073"/>
            <a:ext cx="4816475" cy="969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150" spc="-755" dirty="0">
                <a:solidFill>
                  <a:srgbClr val="231F20"/>
                </a:solidFill>
                <a:latin typeface="Impact"/>
                <a:cs typeface="Impact"/>
              </a:rPr>
              <a:t>T</a:t>
            </a:r>
            <a:r>
              <a:rPr sz="6150" spc="-434" dirty="0">
                <a:solidFill>
                  <a:srgbClr val="231F20"/>
                </a:solidFill>
                <a:latin typeface="Impact"/>
                <a:cs typeface="Impact"/>
              </a:rPr>
              <a:t>aille</a:t>
            </a:r>
            <a:r>
              <a:rPr sz="6150" spc="-210" dirty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6150" spc="-615" dirty="0">
                <a:solidFill>
                  <a:srgbClr val="231F20"/>
                </a:solidFill>
                <a:latin typeface="Impact"/>
                <a:cs typeface="Impact"/>
              </a:rPr>
              <a:t>du</a:t>
            </a:r>
            <a:r>
              <a:rPr sz="6150" spc="-204" dirty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6150" spc="-620" dirty="0">
                <a:solidFill>
                  <a:srgbClr val="231F20"/>
                </a:solidFill>
                <a:latin typeface="Impact"/>
                <a:cs typeface="Impact"/>
              </a:rPr>
              <a:t>marché</a:t>
            </a:r>
            <a:r>
              <a:rPr sz="6150" spc="-210" dirty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6150" spc="-355" dirty="0">
                <a:solidFill>
                  <a:srgbClr val="231F20"/>
                </a:solidFill>
                <a:latin typeface="Impact"/>
                <a:cs typeface="Impact"/>
              </a:rPr>
              <a:t>--</a:t>
            </a:r>
            <a:endParaRPr sz="615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6400" y="2880359"/>
            <a:ext cx="4032885" cy="1920239"/>
            <a:chOff x="1676400" y="2880359"/>
            <a:chExt cx="4032885" cy="1920239"/>
          </a:xfrm>
        </p:grpSpPr>
        <p:sp>
          <p:nvSpPr>
            <p:cNvPr id="3" name="object 3"/>
            <p:cNvSpPr/>
            <p:nvPr/>
          </p:nvSpPr>
          <p:spPr>
            <a:xfrm>
              <a:off x="1905849" y="2903994"/>
              <a:ext cx="3505200" cy="1809750"/>
            </a:xfrm>
            <a:custGeom>
              <a:avLst/>
              <a:gdLst/>
              <a:ahLst/>
              <a:cxnLst/>
              <a:rect l="l" t="t" r="r" b="b"/>
              <a:pathLst>
                <a:path w="3505200" h="1809750">
                  <a:moveTo>
                    <a:pt x="3286379" y="0"/>
                  </a:moveTo>
                  <a:lnTo>
                    <a:pt x="226212" y="0"/>
                  </a:lnTo>
                  <a:lnTo>
                    <a:pt x="218808" y="0"/>
                  </a:lnTo>
                  <a:lnTo>
                    <a:pt x="211416" y="368"/>
                  </a:lnTo>
                  <a:lnTo>
                    <a:pt x="167640" y="7594"/>
                  </a:lnTo>
                  <a:lnTo>
                    <a:pt x="126111" y="23215"/>
                  </a:lnTo>
                  <a:lnTo>
                    <a:pt x="88430" y="46647"/>
                  </a:lnTo>
                  <a:lnTo>
                    <a:pt x="56045" y="76974"/>
                  </a:lnTo>
                  <a:lnTo>
                    <a:pt x="30200" y="113042"/>
                  </a:lnTo>
                  <a:lnTo>
                    <a:pt x="11887" y="153466"/>
                  </a:lnTo>
                  <a:lnTo>
                    <a:pt x="1803" y="196672"/>
                  </a:lnTo>
                  <a:lnTo>
                    <a:pt x="0" y="218808"/>
                  </a:lnTo>
                  <a:lnTo>
                    <a:pt x="0" y="1590941"/>
                  </a:lnTo>
                  <a:lnTo>
                    <a:pt x="5791" y="1634934"/>
                  </a:lnTo>
                  <a:lnTo>
                    <a:pt x="20053" y="1676946"/>
                  </a:lnTo>
                  <a:lnTo>
                    <a:pt x="42240" y="1715376"/>
                  </a:lnTo>
                  <a:lnTo>
                    <a:pt x="71488" y="1748726"/>
                  </a:lnTo>
                  <a:lnTo>
                    <a:pt x="106692" y="1775739"/>
                  </a:lnTo>
                  <a:lnTo>
                    <a:pt x="146481" y="1795360"/>
                  </a:lnTo>
                  <a:lnTo>
                    <a:pt x="189344" y="1806854"/>
                  </a:lnTo>
                  <a:lnTo>
                    <a:pt x="218808" y="1809750"/>
                  </a:lnTo>
                  <a:lnTo>
                    <a:pt x="3286379" y="1809750"/>
                  </a:lnTo>
                  <a:lnTo>
                    <a:pt x="3330371" y="1803958"/>
                  </a:lnTo>
                  <a:lnTo>
                    <a:pt x="3372383" y="1789696"/>
                  </a:lnTo>
                  <a:lnTo>
                    <a:pt x="3410813" y="1767509"/>
                  </a:lnTo>
                  <a:lnTo>
                    <a:pt x="3444176" y="1738249"/>
                  </a:lnTo>
                  <a:lnTo>
                    <a:pt x="3471189" y="1703057"/>
                  </a:lnTo>
                  <a:lnTo>
                    <a:pt x="3490810" y="1663255"/>
                  </a:lnTo>
                  <a:lnTo>
                    <a:pt x="3502291" y="1620393"/>
                  </a:lnTo>
                  <a:lnTo>
                    <a:pt x="3505187" y="1590941"/>
                  </a:lnTo>
                  <a:lnTo>
                    <a:pt x="3505187" y="218808"/>
                  </a:lnTo>
                  <a:lnTo>
                    <a:pt x="3499396" y="174815"/>
                  </a:lnTo>
                  <a:lnTo>
                    <a:pt x="3485134" y="132803"/>
                  </a:lnTo>
                  <a:lnTo>
                    <a:pt x="3462947" y="94373"/>
                  </a:lnTo>
                  <a:lnTo>
                    <a:pt x="3433699" y="61023"/>
                  </a:lnTo>
                  <a:lnTo>
                    <a:pt x="3398494" y="34010"/>
                  </a:lnTo>
                  <a:lnTo>
                    <a:pt x="3358705" y="14389"/>
                  </a:lnTo>
                  <a:lnTo>
                    <a:pt x="3315843" y="2895"/>
                  </a:lnTo>
                  <a:lnTo>
                    <a:pt x="3293770" y="368"/>
                  </a:lnTo>
                  <a:lnTo>
                    <a:pt x="3286379" y="0"/>
                  </a:lnTo>
                  <a:close/>
                </a:path>
              </a:pathLst>
            </a:custGeom>
            <a:solidFill>
              <a:srgbClr val="2E09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6400" y="2880359"/>
              <a:ext cx="4032503" cy="192023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57123" y="5488030"/>
            <a:ext cx="7672070" cy="242633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1905" algn="just">
              <a:lnSpc>
                <a:spcPct val="116900"/>
              </a:lnSpc>
              <a:spcBef>
                <a:spcPts val="60"/>
              </a:spcBef>
            </a:pPr>
            <a:r>
              <a:rPr sz="2700" spc="15" dirty="0">
                <a:solidFill>
                  <a:srgbClr val="141414"/>
                </a:solidFill>
                <a:latin typeface="Tahoma"/>
                <a:cs typeface="Tahoma"/>
              </a:rPr>
              <a:t>Entreprise</a:t>
            </a:r>
            <a:r>
              <a:rPr sz="2700" spc="-1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offrant</a:t>
            </a:r>
            <a:r>
              <a:rPr sz="2700" spc="-1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20" dirty="0">
                <a:solidFill>
                  <a:srgbClr val="141414"/>
                </a:solidFill>
                <a:latin typeface="Tahoma"/>
                <a:cs typeface="Tahoma"/>
              </a:rPr>
              <a:t>des</a:t>
            </a:r>
            <a:r>
              <a:rPr sz="2700" spc="-1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80" dirty="0">
                <a:solidFill>
                  <a:srgbClr val="141414"/>
                </a:solidFill>
                <a:latin typeface="Tahoma"/>
                <a:cs typeface="Tahoma"/>
              </a:rPr>
              <a:t>services</a:t>
            </a:r>
            <a:r>
              <a:rPr sz="2700" spc="-16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20" dirty="0">
                <a:solidFill>
                  <a:srgbClr val="141414"/>
                </a:solidFill>
                <a:latin typeface="Tahoma"/>
                <a:cs typeface="Tahoma"/>
              </a:rPr>
              <a:t>de</a:t>
            </a:r>
            <a:r>
              <a:rPr sz="2700" spc="-1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0" dirty="0">
                <a:solidFill>
                  <a:srgbClr val="141414"/>
                </a:solidFill>
                <a:latin typeface="Tahoma"/>
                <a:cs typeface="Tahoma"/>
              </a:rPr>
              <a:t>réparation</a:t>
            </a:r>
            <a:r>
              <a:rPr sz="2700" spc="-16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35" dirty="0">
                <a:solidFill>
                  <a:srgbClr val="141414"/>
                </a:solidFill>
                <a:latin typeface="Tahoma"/>
                <a:cs typeface="Tahoma"/>
              </a:rPr>
              <a:t>pour </a:t>
            </a:r>
            <a:r>
              <a:rPr sz="2700" spc="-8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70" dirty="0">
                <a:solidFill>
                  <a:srgbClr val="141414"/>
                </a:solidFill>
                <a:latin typeface="Tahoma"/>
                <a:cs typeface="Tahoma"/>
              </a:rPr>
              <a:t>les</a:t>
            </a:r>
            <a:r>
              <a:rPr sz="2700" spc="-1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5" dirty="0">
                <a:solidFill>
                  <a:srgbClr val="141414"/>
                </a:solidFill>
                <a:latin typeface="Tahoma"/>
                <a:cs typeface="Tahoma"/>
              </a:rPr>
              <a:t>automobilistes,</a:t>
            </a:r>
            <a:r>
              <a:rPr sz="27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80" dirty="0">
                <a:solidFill>
                  <a:srgbClr val="141414"/>
                </a:solidFill>
                <a:latin typeface="Tahoma"/>
                <a:cs typeface="Tahoma"/>
              </a:rPr>
              <a:t>avec</a:t>
            </a:r>
            <a:r>
              <a:rPr sz="27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25" dirty="0">
                <a:solidFill>
                  <a:srgbClr val="141414"/>
                </a:solidFill>
                <a:latin typeface="Tahoma"/>
                <a:cs typeface="Tahoma"/>
              </a:rPr>
              <a:t>un</a:t>
            </a:r>
            <a:r>
              <a:rPr sz="2700" spc="-1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80" dirty="0">
                <a:solidFill>
                  <a:srgbClr val="141414"/>
                </a:solidFill>
                <a:latin typeface="Tahoma"/>
                <a:cs typeface="Tahoma"/>
              </a:rPr>
              <a:t>accent</a:t>
            </a:r>
            <a:r>
              <a:rPr sz="2700" spc="-1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principalement </a:t>
            </a:r>
            <a:r>
              <a:rPr sz="2700" spc="-83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40" dirty="0">
                <a:solidFill>
                  <a:srgbClr val="141414"/>
                </a:solidFill>
                <a:latin typeface="Tahoma"/>
                <a:cs typeface="Tahoma"/>
              </a:rPr>
              <a:t>sur</a:t>
            </a:r>
            <a:r>
              <a:rPr sz="2700" spc="-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40" dirty="0">
                <a:solidFill>
                  <a:srgbClr val="141414"/>
                </a:solidFill>
                <a:latin typeface="Tahoma"/>
                <a:cs typeface="Tahoma"/>
              </a:rPr>
              <a:t>le</a:t>
            </a:r>
            <a:r>
              <a:rPr sz="2700" spc="-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50" dirty="0">
                <a:solidFill>
                  <a:srgbClr val="141414"/>
                </a:solidFill>
                <a:latin typeface="Tahoma"/>
                <a:cs typeface="Tahoma"/>
              </a:rPr>
              <a:t>dépannage</a:t>
            </a:r>
            <a:r>
              <a:rPr sz="2700" spc="-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70" dirty="0">
                <a:solidFill>
                  <a:srgbClr val="141414"/>
                </a:solidFill>
                <a:latin typeface="Tahoma"/>
                <a:cs typeface="Tahoma"/>
              </a:rPr>
              <a:t>et</a:t>
            </a:r>
            <a:r>
              <a:rPr sz="2700" spc="-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40" dirty="0">
                <a:solidFill>
                  <a:srgbClr val="141414"/>
                </a:solidFill>
                <a:latin typeface="Tahoma"/>
                <a:cs typeface="Tahoma"/>
              </a:rPr>
              <a:t>le</a:t>
            </a:r>
            <a:r>
              <a:rPr sz="2700" spc="-4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5" dirty="0">
                <a:solidFill>
                  <a:srgbClr val="141414"/>
                </a:solidFill>
                <a:latin typeface="Tahoma"/>
                <a:cs typeface="Tahoma"/>
              </a:rPr>
              <a:t>remorquage.</a:t>
            </a:r>
            <a:r>
              <a:rPr sz="2700" spc="-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Aucune</a:t>
            </a:r>
            <a:r>
              <a:rPr sz="2700" spc="-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50" dirty="0">
                <a:solidFill>
                  <a:srgbClr val="141414"/>
                </a:solidFill>
                <a:latin typeface="Tahoma"/>
                <a:cs typeface="Tahoma"/>
              </a:rPr>
              <a:t>mise </a:t>
            </a:r>
            <a:r>
              <a:rPr sz="2700" spc="-83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70" dirty="0">
                <a:solidFill>
                  <a:srgbClr val="141414"/>
                </a:solidFill>
                <a:latin typeface="Tahoma"/>
                <a:cs typeface="Tahoma"/>
              </a:rPr>
              <a:t>en</a:t>
            </a:r>
            <a:r>
              <a:rPr sz="2700" spc="7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5" dirty="0">
                <a:solidFill>
                  <a:srgbClr val="141414"/>
                </a:solidFill>
                <a:latin typeface="Tahoma"/>
                <a:cs typeface="Tahoma"/>
              </a:rPr>
              <a:t>relation,gestion</a:t>
            </a:r>
            <a:r>
              <a:rPr sz="2700" spc="1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50" dirty="0">
                <a:solidFill>
                  <a:srgbClr val="141414"/>
                </a:solidFill>
                <a:latin typeface="Tahoma"/>
                <a:cs typeface="Tahoma"/>
              </a:rPr>
              <a:t>d'assurance</a:t>
            </a:r>
            <a:r>
              <a:rPr sz="2700" spc="5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automobile</a:t>
            </a:r>
            <a:r>
              <a:rPr sz="2700" spc="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ou </a:t>
            </a:r>
            <a:r>
              <a:rPr sz="2700" spc="-83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pp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li</a:t>
            </a:r>
            <a:r>
              <a:rPr sz="2700" spc="17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700" spc="-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700" spc="7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700" spc="-25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-1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700" spc="95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il</a:t>
            </a:r>
            <a:r>
              <a:rPr sz="2700" spc="15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700" spc="-25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-1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700" spc="-55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700" spc="12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700" spc="7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700" spc="-25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700" spc="-10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p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700" spc="12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ée</a:t>
            </a:r>
            <a:r>
              <a:rPr sz="2700" spc="-75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41507" y="5000924"/>
            <a:ext cx="41973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5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100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1500" b="1" spc="3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91634" y="5459617"/>
            <a:ext cx="7776209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10" dirty="0">
                <a:solidFill>
                  <a:srgbClr val="141414"/>
                </a:solidFill>
                <a:latin typeface="Tahoma"/>
                <a:cs typeface="Tahoma"/>
              </a:rPr>
              <a:t>Un</a:t>
            </a:r>
            <a:r>
              <a:rPr sz="2700" spc="-19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5" dirty="0">
                <a:solidFill>
                  <a:srgbClr val="141414"/>
                </a:solidFill>
                <a:latin typeface="Tahoma"/>
                <a:cs typeface="Tahoma"/>
              </a:rPr>
              <a:t>répertoire</a:t>
            </a:r>
            <a:r>
              <a:rPr sz="2700" spc="-19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qui</a:t>
            </a:r>
            <a:r>
              <a:rPr sz="2700" spc="-19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répertorie</a:t>
            </a:r>
            <a:r>
              <a:rPr sz="2700" spc="-19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55" dirty="0">
                <a:solidFill>
                  <a:srgbClr val="141414"/>
                </a:solidFill>
                <a:latin typeface="Tahoma"/>
                <a:cs typeface="Tahoma"/>
              </a:rPr>
              <a:t>diverses</a:t>
            </a:r>
            <a:r>
              <a:rPr sz="2700" spc="-19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30" dirty="0">
                <a:solidFill>
                  <a:srgbClr val="141414"/>
                </a:solidFill>
                <a:latin typeface="Tahoma"/>
                <a:cs typeface="Tahoma"/>
              </a:rPr>
              <a:t>entreprises</a:t>
            </a:r>
            <a:r>
              <a:rPr sz="2700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70" dirty="0">
                <a:solidFill>
                  <a:srgbClr val="141414"/>
                </a:solidFill>
                <a:latin typeface="Tahoma"/>
                <a:cs typeface="Tahoma"/>
              </a:rPr>
              <a:t>et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57301" y="5935905"/>
            <a:ext cx="541147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2759" algn="l"/>
                <a:tab pos="2621915" algn="l"/>
                <a:tab pos="3394075" algn="l"/>
                <a:tab pos="3951604" algn="l"/>
              </a:tabLst>
            </a:pPr>
            <a:r>
              <a:rPr sz="2700" spc="105" dirty="0">
                <a:solidFill>
                  <a:srgbClr val="141414"/>
                </a:solidFill>
                <a:latin typeface="Tahoma"/>
                <a:cs typeface="Tahoma"/>
              </a:rPr>
              <a:t>à	</a:t>
            </a:r>
            <a:r>
              <a:rPr sz="2700" spc="5" dirty="0">
                <a:solidFill>
                  <a:srgbClr val="141414"/>
                </a:solidFill>
                <a:latin typeface="Tahoma"/>
                <a:cs typeface="Tahoma"/>
              </a:rPr>
              <a:t>l'automobile	</a:t>
            </a:r>
            <a:r>
              <a:rPr sz="2700" spc="40" dirty="0">
                <a:solidFill>
                  <a:srgbClr val="141414"/>
                </a:solidFill>
                <a:latin typeface="Tahoma"/>
                <a:cs typeface="Tahoma"/>
              </a:rPr>
              <a:t>sur	le	</a:t>
            </a:r>
            <a:r>
              <a:rPr sz="2700" spc="30" dirty="0">
                <a:solidFill>
                  <a:srgbClr val="141414"/>
                </a:solidFill>
                <a:latin typeface="Tahoma"/>
                <a:cs typeface="Tahoma"/>
              </a:rPr>
              <a:t>continent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88547" y="5861495"/>
            <a:ext cx="2214880" cy="1473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1270">
              <a:lnSpc>
                <a:spcPct val="116900"/>
              </a:lnSpc>
              <a:spcBef>
                <a:spcPts val="135"/>
              </a:spcBef>
              <a:tabLst>
                <a:tab pos="1583690" algn="l"/>
              </a:tabLst>
            </a:pPr>
            <a:r>
              <a:rPr sz="2700" spc="80" dirty="0">
                <a:solidFill>
                  <a:srgbClr val="141414"/>
                </a:solidFill>
                <a:latin typeface="Tahoma"/>
                <a:cs typeface="Tahoma"/>
              </a:rPr>
              <a:t>services	</a:t>
            </a:r>
            <a:r>
              <a:rPr sz="2700" spc="35" dirty="0">
                <a:solidFill>
                  <a:srgbClr val="141414"/>
                </a:solidFill>
                <a:latin typeface="Tahoma"/>
                <a:cs typeface="Tahoma"/>
              </a:rPr>
              <a:t>liés </a:t>
            </a:r>
            <a:r>
              <a:rPr sz="2700" spc="-83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700" spc="2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700" spc="-5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700" spc="17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700" spc="-1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700" spc="-150" dirty="0">
                <a:solidFill>
                  <a:srgbClr val="141414"/>
                </a:solidFill>
                <a:latin typeface="Tahoma"/>
                <a:cs typeface="Tahoma"/>
              </a:rPr>
              <a:t>,</a:t>
            </a:r>
            <a:r>
              <a:rPr sz="2700" spc="-3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700" spc="-2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700" spc="-5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700" spc="-1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700" spc="75" dirty="0">
                <a:solidFill>
                  <a:srgbClr val="141414"/>
                </a:solidFill>
                <a:latin typeface="Tahoma"/>
                <a:cs typeface="Tahoma"/>
              </a:rPr>
              <a:t>t  </a:t>
            </a:r>
            <a:r>
              <a:rPr sz="2700" spc="50" dirty="0">
                <a:solidFill>
                  <a:srgbClr val="141414"/>
                </a:solidFill>
                <a:latin typeface="Tahoma"/>
                <a:cs typeface="Tahoma"/>
              </a:rPr>
              <a:t>adresses,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168959" y="6356986"/>
            <a:ext cx="5403850" cy="97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4150">
              <a:lnSpc>
                <a:spcPct val="115700"/>
              </a:lnSpc>
              <a:spcBef>
                <a:spcPts val="100"/>
              </a:spcBef>
              <a:tabLst>
                <a:tab pos="1143635" algn="l"/>
                <a:tab pos="1353185" algn="l"/>
                <a:tab pos="3418840" algn="l"/>
                <a:tab pos="4104640" algn="l"/>
                <a:tab pos="4944745" algn="l"/>
              </a:tabLst>
            </a:pPr>
            <a:r>
              <a:rPr sz="2700" spc="9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700" spc="204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700" dirty="0">
                <a:solidFill>
                  <a:srgbClr val="141414"/>
                </a:solidFill>
                <a:latin typeface="Tahoma"/>
                <a:cs typeface="Tahoma"/>
              </a:rPr>
              <a:t>	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700" spc="-1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700" spc="-35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700" spc="-5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700" spc="-1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700" spc="-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700" spc="-1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700" spc="204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700" dirty="0">
                <a:solidFill>
                  <a:srgbClr val="141414"/>
                </a:solidFill>
                <a:latin typeface="Tahoma"/>
                <a:cs typeface="Tahoma"/>
              </a:rPr>
              <a:t>	</a:t>
            </a:r>
            <a:r>
              <a:rPr sz="2700" spc="17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700" spc="-10" dirty="0">
                <a:solidFill>
                  <a:srgbClr val="141414"/>
                </a:solidFill>
                <a:latin typeface="Tahoma"/>
                <a:cs typeface="Tahoma"/>
              </a:rPr>
              <a:t>mm</a:t>
            </a:r>
            <a:r>
              <a:rPr sz="2700" spc="15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700" dirty="0">
                <a:solidFill>
                  <a:srgbClr val="141414"/>
                </a:solidFill>
                <a:latin typeface="Tahoma"/>
                <a:cs typeface="Tahoma"/>
              </a:rPr>
              <a:t>	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700" spc="165" dirty="0">
                <a:solidFill>
                  <a:srgbClr val="141414"/>
                </a:solidFill>
                <a:latin typeface="Tahoma"/>
                <a:cs typeface="Tahoma"/>
              </a:rPr>
              <a:t>s  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700" spc="204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700" dirty="0">
                <a:solidFill>
                  <a:srgbClr val="141414"/>
                </a:solidFill>
                <a:latin typeface="Tahoma"/>
                <a:cs typeface="Tahoma"/>
              </a:rPr>
              <a:t>		</a:t>
            </a:r>
            <a:r>
              <a:rPr sz="2700" spc="17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700" spc="-1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700" spc="-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700" spc="17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700" spc="-35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2700" spc="12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700" spc="-150" dirty="0">
                <a:solidFill>
                  <a:srgbClr val="141414"/>
                </a:solidFill>
                <a:latin typeface="Tahoma"/>
                <a:cs typeface="Tahoma"/>
              </a:rPr>
              <a:t>,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700" spc="204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700" dirty="0">
                <a:solidFill>
                  <a:srgbClr val="141414"/>
                </a:solidFill>
                <a:latin typeface="Tahoma"/>
                <a:cs typeface="Tahoma"/>
              </a:rPr>
              <a:t>		</a:t>
            </a:r>
            <a:r>
              <a:rPr sz="2700" spc="120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700" spc="-10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700" spc="70" dirty="0">
                <a:solidFill>
                  <a:srgbClr val="141414"/>
                </a:solidFill>
                <a:latin typeface="Tahoma"/>
                <a:cs typeface="Tahoma"/>
              </a:rPr>
              <a:t>v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2700" spc="19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700" spc="204" dirty="0">
                <a:solidFill>
                  <a:srgbClr val="141414"/>
                </a:solidFill>
                <a:latin typeface="Tahoma"/>
                <a:cs typeface="Tahoma"/>
              </a:rPr>
              <a:t>s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89844" y="7318973"/>
            <a:ext cx="7778115" cy="1454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just">
              <a:lnSpc>
                <a:spcPct val="115700"/>
              </a:lnSpc>
              <a:spcBef>
                <a:spcPts val="100"/>
              </a:spcBef>
            </a:pPr>
            <a:r>
              <a:rPr sz="2700" spc="-5" dirty="0">
                <a:solidFill>
                  <a:srgbClr val="141414"/>
                </a:solidFill>
                <a:latin typeface="Tahoma"/>
                <a:cs typeface="Tahoma"/>
              </a:rPr>
              <a:t>proposés.L’annuaire </a:t>
            </a:r>
            <a:r>
              <a:rPr sz="2700" spc="70" dirty="0">
                <a:solidFill>
                  <a:srgbClr val="141414"/>
                </a:solidFill>
                <a:latin typeface="Tahoma"/>
                <a:cs typeface="Tahoma"/>
              </a:rPr>
              <a:t>ne </a:t>
            </a:r>
            <a:r>
              <a:rPr sz="2700" spc="-5" dirty="0">
                <a:solidFill>
                  <a:srgbClr val="141414"/>
                </a:solidFill>
                <a:latin typeface="Tahoma"/>
                <a:cs typeface="Tahoma"/>
              </a:rPr>
              <a:t>fournit </a:t>
            </a:r>
            <a:r>
              <a:rPr sz="2700" spc="95" dirty="0">
                <a:solidFill>
                  <a:srgbClr val="141414"/>
                </a:solidFill>
                <a:latin typeface="Tahoma"/>
                <a:cs typeface="Tahoma"/>
              </a:rPr>
              <a:t>pas </a:t>
            </a:r>
            <a:r>
              <a:rPr sz="2700" spc="70" dirty="0">
                <a:solidFill>
                  <a:srgbClr val="141414"/>
                </a:solidFill>
                <a:latin typeface="Tahoma"/>
                <a:cs typeface="Tahoma"/>
              </a:rPr>
              <a:t>les </a:t>
            </a:r>
            <a:r>
              <a:rPr sz="2700" spc="45" dirty="0">
                <a:solidFill>
                  <a:srgbClr val="141414"/>
                </a:solidFill>
                <a:latin typeface="Tahoma"/>
                <a:cs typeface="Tahoma"/>
              </a:rPr>
              <a:t>avis </a:t>
            </a:r>
            <a:r>
              <a:rPr sz="2700" spc="120" dirty="0">
                <a:solidFill>
                  <a:srgbClr val="141414"/>
                </a:solidFill>
                <a:latin typeface="Tahoma"/>
                <a:cs typeface="Tahoma"/>
              </a:rPr>
              <a:t>des </a:t>
            </a:r>
            <a:r>
              <a:rPr sz="2700" spc="12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5" dirty="0">
                <a:solidFill>
                  <a:srgbClr val="141414"/>
                </a:solidFill>
                <a:latin typeface="Tahoma"/>
                <a:cs typeface="Tahoma"/>
              </a:rPr>
              <a:t>clients,et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70" dirty="0">
                <a:solidFill>
                  <a:srgbClr val="141414"/>
                </a:solidFill>
                <a:latin typeface="Tahoma"/>
                <a:cs typeface="Tahoma"/>
              </a:rPr>
              <a:t>ne</a:t>
            </a:r>
            <a:r>
              <a:rPr sz="2700" spc="7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-15" dirty="0">
                <a:solidFill>
                  <a:srgbClr val="141414"/>
                </a:solidFill>
                <a:latin typeface="Tahoma"/>
                <a:cs typeface="Tahoma"/>
              </a:rPr>
              <a:t>travail</a:t>
            </a:r>
            <a:r>
              <a:rPr sz="2700" spc="-1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95" dirty="0">
                <a:solidFill>
                  <a:srgbClr val="141414"/>
                </a:solidFill>
                <a:latin typeface="Tahoma"/>
                <a:cs typeface="Tahoma"/>
              </a:rPr>
              <a:t>pas</a:t>
            </a:r>
            <a:r>
              <a:rPr sz="2700" spc="10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80" dirty="0">
                <a:solidFill>
                  <a:srgbClr val="141414"/>
                </a:solidFill>
                <a:latin typeface="Tahoma"/>
                <a:cs typeface="Tahoma"/>
              </a:rPr>
              <a:t>avec</a:t>
            </a:r>
            <a:r>
              <a:rPr sz="2700" spc="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70" dirty="0">
                <a:solidFill>
                  <a:srgbClr val="141414"/>
                </a:solidFill>
                <a:latin typeface="Tahoma"/>
                <a:cs typeface="Tahoma"/>
              </a:rPr>
              <a:t>les</a:t>
            </a:r>
            <a:r>
              <a:rPr sz="2700" spc="7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Compagnies </a:t>
            </a:r>
            <a:r>
              <a:rPr sz="2700" spc="-83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9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2700" spc="-275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2700" spc="120" dirty="0">
                <a:solidFill>
                  <a:srgbClr val="141414"/>
                </a:solidFill>
                <a:latin typeface="Tahoma"/>
                <a:cs typeface="Tahoma"/>
              </a:rPr>
              <a:t>Ass</a:t>
            </a:r>
            <a:r>
              <a:rPr sz="2700" spc="-2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2700" spc="-5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2700" spc="2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700" spc="-15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2700" spc="175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2700" spc="150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700" spc="-250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2700" spc="12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2700" spc="-25" dirty="0">
                <a:solidFill>
                  <a:srgbClr val="141414"/>
                </a:solidFill>
                <a:latin typeface="Tahoma"/>
                <a:cs typeface="Tahoma"/>
              </a:rPr>
              <a:t>ut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700" spc="-1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2700" spc="60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2700" spc="95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2700" spc="-65" dirty="0">
                <a:solidFill>
                  <a:srgbClr val="141414"/>
                </a:solidFill>
                <a:latin typeface="Tahoma"/>
                <a:cs typeface="Tahoma"/>
              </a:rPr>
              <a:t>il</a:t>
            </a:r>
            <a:r>
              <a:rPr sz="2700" spc="6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2700" spc="-75" dirty="0">
                <a:solidFill>
                  <a:srgbClr val="141414"/>
                </a:solidFill>
                <a:latin typeface="Tahoma"/>
                <a:cs typeface="Tahoma"/>
              </a:rPr>
              <a:t>.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02823" y="5000799"/>
            <a:ext cx="29724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5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75" dirty="0">
                <a:solidFill>
                  <a:srgbClr val="141414"/>
                </a:solidFill>
                <a:latin typeface="Tahoma"/>
                <a:cs typeface="Tahoma"/>
              </a:rPr>
              <a:t>nnu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9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-12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40" dirty="0">
                <a:solidFill>
                  <a:srgbClr val="141414"/>
                </a:solidFill>
                <a:latin typeface="Tahoma"/>
                <a:cs typeface="Tahoma"/>
              </a:rPr>
              <a:t>f</a:t>
            </a:r>
            <a:r>
              <a:rPr sz="1500" b="1" spc="-85" dirty="0">
                <a:solidFill>
                  <a:srgbClr val="141414"/>
                </a:solidFill>
                <a:latin typeface="Tahoma"/>
                <a:cs typeface="Tahoma"/>
              </a:rPr>
              <a:t>r</a:t>
            </a:r>
            <a:r>
              <a:rPr sz="1500" b="1" spc="-9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40" dirty="0">
                <a:solidFill>
                  <a:srgbClr val="141414"/>
                </a:solidFill>
                <a:latin typeface="Tahoma"/>
                <a:cs typeface="Tahoma"/>
              </a:rPr>
              <a:t>c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90" dirty="0">
                <a:solidFill>
                  <a:srgbClr val="141414"/>
                </a:solidFill>
                <a:latin typeface="Tahoma"/>
                <a:cs typeface="Tahoma"/>
              </a:rPr>
              <a:t>i</a:t>
            </a:r>
            <a:r>
              <a:rPr sz="1500" b="1" spc="-30" dirty="0">
                <a:solidFill>
                  <a:srgbClr val="141414"/>
                </a:solidFill>
                <a:latin typeface="Tahoma"/>
                <a:cs typeface="Tahoma"/>
              </a:rPr>
              <a:t>n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-45" dirty="0">
                <a:solidFill>
                  <a:srgbClr val="141414"/>
                </a:solidFill>
                <a:latin typeface="Tahoma"/>
                <a:cs typeface="Tahoma"/>
              </a:rPr>
              <a:t>d</a:t>
            </a:r>
            <a:r>
              <a:rPr sz="15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r>
              <a:rPr sz="1500" b="1" spc="-185" dirty="0">
                <a:solidFill>
                  <a:srgbClr val="141414"/>
                </a:solidFill>
                <a:latin typeface="Tahoma"/>
                <a:cs typeface="Tahoma"/>
              </a:rPr>
              <a:t> </a:t>
            </a:r>
            <a:r>
              <a:rPr sz="1500" b="1" spc="-195" dirty="0">
                <a:solidFill>
                  <a:srgbClr val="141414"/>
                </a:solidFill>
                <a:latin typeface="Tahoma"/>
                <a:cs typeface="Tahoma"/>
              </a:rPr>
              <a:t>L</a:t>
            </a:r>
            <a:r>
              <a:rPr sz="1500" b="1" spc="-145" dirty="0">
                <a:solidFill>
                  <a:srgbClr val="141414"/>
                </a:solidFill>
                <a:latin typeface="Tahoma"/>
                <a:cs typeface="Tahoma"/>
              </a:rPr>
              <a:t>'</a:t>
            </a:r>
            <a:r>
              <a:rPr sz="1500" b="1" spc="-80" dirty="0">
                <a:solidFill>
                  <a:srgbClr val="141414"/>
                </a:solidFill>
                <a:latin typeface="Tahoma"/>
                <a:cs typeface="Tahoma"/>
              </a:rPr>
              <a:t>a</a:t>
            </a:r>
            <a:r>
              <a:rPr sz="1500" b="1" spc="-75" dirty="0">
                <a:solidFill>
                  <a:srgbClr val="141414"/>
                </a:solidFill>
                <a:latin typeface="Tahoma"/>
                <a:cs typeface="Tahoma"/>
              </a:rPr>
              <a:t>u</a:t>
            </a:r>
            <a:r>
              <a:rPr sz="1500" b="1" spc="-100" dirty="0">
                <a:solidFill>
                  <a:srgbClr val="141414"/>
                </a:solidFill>
                <a:latin typeface="Tahoma"/>
                <a:cs typeface="Tahoma"/>
              </a:rPr>
              <a:t>t</a:t>
            </a:r>
            <a:r>
              <a:rPr sz="1500" b="1" spc="-5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b="1" spc="-110" dirty="0">
                <a:solidFill>
                  <a:srgbClr val="141414"/>
                </a:solidFill>
                <a:latin typeface="Tahoma"/>
                <a:cs typeface="Tahoma"/>
              </a:rPr>
              <a:t>m</a:t>
            </a:r>
            <a:r>
              <a:rPr sz="1500" b="1" spc="-55" dirty="0">
                <a:solidFill>
                  <a:srgbClr val="141414"/>
                </a:solidFill>
                <a:latin typeface="Tahoma"/>
                <a:cs typeface="Tahoma"/>
              </a:rPr>
              <a:t>o</a:t>
            </a:r>
            <a:r>
              <a:rPr sz="1500" b="1" spc="-45" dirty="0">
                <a:solidFill>
                  <a:srgbClr val="141414"/>
                </a:solidFill>
                <a:latin typeface="Tahoma"/>
                <a:cs typeface="Tahoma"/>
              </a:rPr>
              <a:t>b</a:t>
            </a:r>
            <a:r>
              <a:rPr sz="1500" b="1" spc="-90" dirty="0">
                <a:solidFill>
                  <a:srgbClr val="141414"/>
                </a:solidFill>
                <a:latin typeface="Tahoma"/>
                <a:cs typeface="Tahoma"/>
              </a:rPr>
              <a:t>il</a:t>
            </a:r>
            <a:r>
              <a:rPr sz="1500" b="1" spc="5" dirty="0">
                <a:solidFill>
                  <a:srgbClr val="141414"/>
                </a:solidFill>
                <a:latin typeface="Tahoma"/>
                <a:cs typeface="Tahoma"/>
              </a:rPr>
              <a:t>e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067772" y="913122"/>
            <a:ext cx="41624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254" dirty="0">
                <a:solidFill>
                  <a:srgbClr val="141414"/>
                </a:solidFill>
                <a:latin typeface="Tahoma"/>
                <a:cs typeface="Tahoma"/>
              </a:rPr>
              <a:t>CONCURENCE</a:t>
            </a:r>
            <a:endParaRPr sz="48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72924" y="3160077"/>
            <a:ext cx="2743199" cy="1419212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0" y="9529495"/>
            <a:ext cx="1836420" cy="617220"/>
            <a:chOff x="0" y="9529495"/>
            <a:chExt cx="1836420" cy="61722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394" y="9606966"/>
              <a:ext cx="771524" cy="46672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9529495"/>
              <a:ext cx="1836420" cy="617220"/>
            </a:xfrm>
            <a:custGeom>
              <a:avLst/>
              <a:gdLst/>
              <a:ahLst/>
              <a:cxnLst/>
              <a:rect l="l" t="t" r="r" b="b"/>
              <a:pathLst>
                <a:path w="1836420" h="617220">
                  <a:moveTo>
                    <a:pt x="1836178" y="0"/>
                  </a:moveTo>
                  <a:lnTo>
                    <a:pt x="0" y="0"/>
                  </a:lnTo>
                  <a:lnTo>
                    <a:pt x="0" y="616750"/>
                  </a:lnTo>
                  <a:lnTo>
                    <a:pt x="1836178" y="616750"/>
                  </a:lnTo>
                  <a:lnTo>
                    <a:pt x="1836178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84254" y="3200486"/>
            <a:ext cx="37979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350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2700" spc="15" dirty="0">
                <a:solidFill>
                  <a:srgbClr val="898999"/>
                </a:solidFill>
                <a:latin typeface="Tahoma"/>
                <a:cs typeface="Tahoma"/>
              </a:rPr>
              <a:t>n</a:t>
            </a:r>
            <a:r>
              <a:rPr sz="2700" spc="150" dirty="0">
                <a:solidFill>
                  <a:srgbClr val="898999"/>
                </a:solidFill>
                <a:latin typeface="Tahoma"/>
                <a:cs typeface="Tahoma"/>
              </a:rPr>
              <a:t>s</a:t>
            </a:r>
            <a:r>
              <a:rPr sz="2700" spc="204" dirty="0">
                <a:solidFill>
                  <a:srgbClr val="898999"/>
                </a:solidFill>
                <a:latin typeface="Tahoma"/>
                <a:cs typeface="Tahoma"/>
              </a:rPr>
              <a:t>c</a:t>
            </a:r>
            <a:r>
              <a:rPr sz="2700" spc="-25" dirty="0">
                <a:solidFill>
                  <a:srgbClr val="898999"/>
                </a:solidFill>
                <a:latin typeface="Tahoma"/>
                <a:cs typeface="Tahoma"/>
              </a:rPr>
              <a:t>r</a:t>
            </a:r>
            <a:r>
              <a:rPr sz="2700" spc="-35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2700" spc="95" dirty="0">
                <a:solidFill>
                  <a:srgbClr val="898999"/>
                </a:solidFill>
                <a:latin typeface="Tahoma"/>
                <a:cs typeface="Tahoma"/>
              </a:rPr>
              <a:t>p</a:t>
            </a:r>
            <a:r>
              <a:rPr sz="2700" spc="20" dirty="0">
                <a:solidFill>
                  <a:srgbClr val="898999"/>
                </a:solidFill>
                <a:latin typeface="Tahoma"/>
                <a:cs typeface="Tahoma"/>
              </a:rPr>
              <a:t>t</a:t>
            </a:r>
            <a:r>
              <a:rPr sz="2700" spc="-35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2700" spc="85" dirty="0">
                <a:solidFill>
                  <a:srgbClr val="898999"/>
                </a:solidFill>
                <a:latin typeface="Tahoma"/>
                <a:cs typeface="Tahoma"/>
              </a:rPr>
              <a:t>o</a:t>
            </a:r>
            <a:r>
              <a:rPr sz="2700" spc="70" dirty="0">
                <a:solidFill>
                  <a:srgbClr val="898999"/>
                </a:solidFill>
                <a:latin typeface="Tahoma"/>
                <a:cs typeface="Tahoma"/>
              </a:rPr>
              <a:t>n</a:t>
            </a:r>
            <a:r>
              <a:rPr sz="2700" spc="-195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95" dirty="0">
                <a:solidFill>
                  <a:srgbClr val="898999"/>
                </a:solidFill>
                <a:latin typeface="Tahoma"/>
                <a:cs typeface="Tahoma"/>
              </a:rPr>
              <a:t>e</a:t>
            </a:r>
            <a:r>
              <a:rPr sz="2700" spc="75" dirty="0">
                <a:solidFill>
                  <a:srgbClr val="898999"/>
                </a:solidFill>
                <a:latin typeface="Tahoma"/>
                <a:cs typeface="Tahoma"/>
              </a:rPr>
              <a:t>t</a:t>
            </a:r>
            <a:r>
              <a:rPr sz="2700" spc="-195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285" dirty="0">
                <a:solidFill>
                  <a:srgbClr val="898999"/>
                </a:solidFill>
                <a:latin typeface="Tahoma"/>
                <a:cs typeface="Tahoma"/>
              </a:rPr>
              <a:t>C</a:t>
            </a:r>
            <a:r>
              <a:rPr sz="2700" spc="85" dirty="0">
                <a:solidFill>
                  <a:srgbClr val="898999"/>
                </a:solidFill>
                <a:latin typeface="Tahoma"/>
                <a:cs typeface="Tahoma"/>
              </a:rPr>
              <a:t>o</a:t>
            </a:r>
            <a:r>
              <a:rPr sz="2700" spc="15" dirty="0">
                <a:solidFill>
                  <a:srgbClr val="898999"/>
                </a:solidFill>
                <a:latin typeface="Tahoma"/>
                <a:cs typeface="Tahoma"/>
              </a:rPr>
              <a:t>nn</a:t>
            </a:r>
            <a:r>
              <a:rPr sz="2700" spc="55" dirty="0">
                <a:solidFill>
                  <a:srgbClr val="898999"/>
                </a:solidFill>
                <a:latin typeface="Tahoma"/>
                <a:cs typeface="Tahoma"/>
              </a:rPr>
              <a:t>e</a:t>
            </a:r>
            <a:r>
              <a:rPr sz="2700" spc="65" dirty="0">
                <a:solidFill>
                  <a:srgbClr val="898999"/>
                </a:solidFill>
                <a:latin typeface="Tahoma"/>
                <a:cs typeface="Tahoma"/>
              </a:rPr>
              <a:t>x</a:t>
            </a:r>
            <a:r>
              <a:rPr sz="2700" spc="-35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2700" spc="85" dirty="0">
                <a:solidFill>
                  <a:srgbClr val="898999"/>
                </a:solidFill>
                <a:latin typeface="Tahoma"/>
                <a:cs typeface="Tahoma"/>
              </a:rPr>
              <a:t>o</a:t>
            </a:r>
            <a:r>
              <a:rPr sz="2700" spc="70" dirty="0">
                <a:solidFill>
                  <a:srgbClr val="898999"/>
                </a:solidFill>
                <a:latin typeface="Tahoma"/>
                <a:cs typeface="Tahoma"/>
              </a:rPr>
              <a:t>n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1862" y="913548"/>
            <a:ext cx="38652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85" dirty="0">
                <a:solidFill>
                  <a:srgbClr val="141414"/>
                </a:solidFill>
                <a:latin typeface="Tahoma"/>
                <a:cs typeface="Tahoma"/>
              </a:rPr>
              <a:t>Fonctionalités</a:t>
            </a:r>
            <a:endParaRPr sz="48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527" y="3675888"/>
            <a:ext cx="9738360" cy="6590030"/>
            <a:chOff x="33527" y="3675888"/>
            <a:chExt cx="9738360" cy="65900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27" y="3675888"/>
              <a:ext cx="9738360" cy="31668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27" y="5388863"/>
              <a:ext cx="9738360" cy="31638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7" y="7098804"/>
              <a:ext cx="9738360" cy="316685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511364" y="4911731"/>
            <a:ext cx="5660390" cy="4240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" algn="ctr">
              <a:lnSpc>
                <a:spcPct val="100000"/>
              </a:lnSpc>
              <a:spcBef>
                <a:spcPts val="100"/>
              </a:spcBef>
            </a:pPr>
            <a:r>
              <a:rPr sz="2700" spc="80" dirty="0">
                <a:solidFill>
                  <a:srgbClr val="898999"/>
                </a:solidFill>
                <a:latin typeface="Tahoma"/>
                <a:cs typeface="Tahoma"/>
              </a:rPr>
              <a:t>Recherche</a:t>
            </a:r>
            <a:r>
              <a:rPr sz="2700" spc="-204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85" dirty="0">
                <a:solidFill>
                  <a:srgbClr val="898999"/>
                </a:solidFill>
                <a:latin typeface="Tahoma"/>
                <a:cs typeface="Tahoma"/>
              </a:rPr>
              <a:t>et</a:t>
            </a:r>
            <a:r>
              <a:rPr sz="2700" spc="-204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130" dirty="0">
                <a:solidFill>
                  <a:srgbClr val="898999"/>
                </a:solidFill>
                <a:latin typeface="Tahoma"/>
                <a:cs typeface="Tahoma"/>
              </a:rPr>
              <a:t>Mise</a:t>
            </a:r>
            <a:r>
              <a:rPr sz="2700" spc="-204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85" dirty="0">
                <a:solidFill>
                  <a:srgbClr val="898999"/>
                </a:solidFill>
                <a:latin typeface="Tahoma"/>
                <a:cs typeface="Tahoma"/>
              </a:rPr>
              <a:t>en</a:t>
            </a:r>
            <a:r>
              <a:rPr sz="2700" spc="-204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30" dirty="0">
                <a:solidFill>
                  <a:srgbClr val="898999"/>
                </a:solidFill>
                <a:latin typeface="Tahoma"/>
                <a:cs typeface="Tahoma"/>
              </a:rPr>
              <a:t>Relation</a:t>
            </a:r>
            <a:endParaRPr sz="27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900" dirty="0">
              <a:latin typeface="Tahoma"/>
              <a:cs typeface="Tahoma"/>
            </a:endParaRPr>
          </a:p>
          <a:p>
            <a:pPr marL="915669" marR="914400" algn="ctr">
              <a:lnSpc>
                <a:spcPct val="125000"/>
              </a:lnSpc>
            </a:pPr>
            <a:r>
              <a:rPr sz="2700" spc="80" dirty="0">
                <a:solidFill>
                  <a:srgbClr val="898999"/>
                </a:solidFill>
                <a:latin typeface="Tahoma"/>
                <a:cs typeface="Tahoma"/>
              </a:rPr>
              <a:t>Prise</a:t>
            </a:r>
            <a:r>
              <a:rPr sz="2700" spc="-204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135" dirty="0">
                <a:solidFill>
                  <a:srgbClr val="898999"/>
                </a:solidFill>
                <a:latin typeface="Tahoma"/>
                <a:cs typeface="Tahoma"/>
              </a:rPr>
              <a:t>de</a:t>
            </a:r>
            <a:r>
              <a:rPr sz="2700" spc="-204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95" dirty="0" err="1">
                <a:solidFill>
                  <a:srgbClr val="898999"/>
                </a:solidFill>
                <a:latin typeface="Tahoma"/>
                <a:cs typeface="Tahoma"/>
              </a:rPr>
              <a:t>Ren</a:t>
            </a:r>
            <a:r>
              <a:rPr lang="en-US" sz="2700" spc="95" dirty="0" err="1">
                <a:solidFill>
                  <a:srgbClr val="898999"/>
                </a:solidFill>
                <a:latin typeface="Tahoma"/>
                <a:cs typeface="Tahoma"/>
              </a:rPr>
              <a:t>d</a:t>
            </a:r>
            <a:r>
              <a:rPr sz="2700" spc="95" dirty="0" err="1">
                <a:solidFill>
                  <a:srgbClr val="898999"/>
                </a:solidFill>
                <a:latin typeface="Tahoma"/>
                <a:cs typeface="Tahoma"/>
              </a:rPr>
              <a:t>ez-vous</a:t>
            </a:r>
            <a:r>
              <a:rPr sz="2700" spc="-200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85" dirty="0">
                <a:solidFill>
                  <a:srgbClr val="898999"/>
                </a:solidFill>
                <a:latin typeface="Tahoma"/>
                <a:cs typeface="Tahoma"/>
              </a:rPr>
              <a:t>et </a:t>
            </a:r>
            <a:r>
              <a:rPr sz="2700" spc="-830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50" dirty="0">
                <a:solidFill>
                  <a:srgbClr val="898999"/>
                </a:solidFill>
                <a:latin typeface="Tahoma"/>
                <a:cs typeface="Tahoma"/>
              </a:rPr>
              <a:t>Confirmation</a:t>
            </a:r>
            <a:endParaRPr sz="27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000" dirty="0">
              <a:latin typeface="Tahoma"/>
              <a:cs typeface="Tahoma"/>
            </a:endParaRPr>
          </a:p>
          <a:p>
            <a:pPr marL="12065" marR="5080" algn="ctr">
              <a:lnSpc>
                <a:spcPct val="166700"/>
              </a:lnSpc>
            </a:pPr>
            <a:r>
              <a:rPr sz="2700" spc="-370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2700" spc="-5" dirty="0">
                <a:solidFill>
                  <a:srgbClr val="898999"/>
                </a:solidFill>
                <a:latin typeface="Tahoma"/>
                <a:cs typeface="Tahoma"/>
              </a:rPr>
              <a:t>n</a:t>
            </a:r>
            <a:r>
              <a:rPr sz="2700" spc="-15" dirty="0">
                <a:solidFill>
                  <a:srgbClr val="898999"/>
                </a:solidFill>
                <a:latin typeface="Tahoma"/>
                <a:cs typeface="Tahoma"/>
              </a:rPr>
              <a:t>t</a:t>
            </a:r>
            <a:r>
              <a:rPr sz="2700" spc="75" dirty="0">
                <a:solidFill>
                  <a:srgbClr val="898999"/>
                </a:solidFill>
                <a:latin typeface="Tahoma"/>
                <a:cs typeface="Tahoma"/>
              </a:rPr>
              <a:t>ég</a:t>
            </a:r>
            <a:r>
              <a:rPr sz="2700" spc="-45" dirty="0">
                <a:solidFill>
                  <a:srgbClr val="898999"/>
                </a:solidFill>
                <a:latin typeface="Tahoma"/>
                <a:cs typeface="Tahoma"/>
              </a:rPr>
              <a:t>r</a:t>
            </a:r>
            <a:r>
              <a:rPr sz="2700" spc="30" dirty="0">
                <a:solidFill>
                  <a:srgbClr val="898999"/>
                </a:solidFill>
                <a:latin typeface="Tahoma"/>
                <a:cs typeface="Tahoma"/>
              </a:rPr>
              <a:t>a</a:t>
            </a:r>
            <a:r>
              <a:rPr sz="2700" dirty="0">
                <a:solidFill>
                  <a:srgbClr val="898999"/>
                </a:solidFill>
                <a:latin typeface="Tahoma"/>
                <a:cs typeface="Tahoma"/>
              </a:rPr>
              <a:t>t</a:t>
            </a:r>
            <a:r>
              <a:rPr sz="2700" spc="-55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2700" spc="65" dirty="0">
                <a:solidFill>
                  <a:srgbClr val="898999"/>
                </a:solidFill>
                <a:latin typeface="Tahoma"/>
                <a:cs typeface="Tahoma"/>
              </a:rPr>
              <a:t>o</a:t>
            </a:r>
            <a:r>
              <a:rPr sz="2700" spc="70" dirty="0">
                <a:solidFill>
                  <a:srgbClr val="898999"/>
                </a:solidFill>
                <a:latin typeface="Tahoma"/>
                <a:cs typeface="Tahoma"/>
              </a:rPr>
              <a:t>n</a:t>
            </a:r>
            <a:r>
              <a:rPr sz="2700" spc="-229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105" dirty="0">
                <a:solidFill>
                  <a:srgbClr val="898999"/>
                </a:solidFill>
                <a:latin typeface="Tahoma"/>
                <a:cs typeface="Tahoma"/>
              </a:rPr>
              <a:t>d</a:t>
            </a:r>
            <a:r>
              <a:rPr sz="2700" spc="75" dirty="0">
                <a:solidFill>
                  <a:srgbClr val="898999"/>
                </a:solidFill>
                <a:latin typeface="Tahoma"/>
                <a:cs typeface="Tahoma"/>
              </a:rPr>
              <a:t>e</a:t>
            </a:r>
            <a:r>
              <a:rPr sz="2700" spc="204" dirty="0">
                <a:solidFill>
                  <a:srgbClr val="898999"/>
                </a:solidFill>
                <a:latin typeface="Tahoma"/>
                <a:cs typeface="Tahoma"/>
              </a:rPr>
              <a:t>s</a:t>
            </a:r>
            <a:r>
              <a:rPr sz="2700" spc="-229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130" dirty="0">
                <a:solidFill>
                  <a:srgbClr val="898999"/>
                </a:solidFill>
                <a:latin typeface="Tahoma"/>
                <a:cs typeface="Tahoma"/>
              </a:rPr>
              <a:t>Ass</a:t>
            </a:r>
            <a:r>
              <a:rPr sz="2700" spc="-15" dirty="0">
                <a:solidFill>
                  <a:srgbClr val="898999"/>
                </a:solidFill>
                <a:latin typeface="Tahoma"/>
                <a:cs typeface="Tahoma"/>
              </a:rPr>
              <a:t>u</a:t>
            </a:r>
            <a:r>
              <a:rPr sz="2700" spc="-45" dirty="0">
                <a:solidFill>
                  <a:srgbClr val="898999"/>
                </a:solidFill>
                <a:latin typeface="Tahoma"/>
                <a:cs typeface="Tahoma"/>
              </a:rPr>
              <a:t>r</a:t>
            </a:r>
            <a:r>
              <a:rPr sz="2700" spc="30" dirty="0">
                <a:solidFill>
                  <a:srgbClr val="898999"/>
                </a:solidFill>
                <a:latin typeface="Tahoma"/>
                <a:cs typeface="Tahoma"/>
              </a:rPr>
              <a:t>a</a:t>
            </a:r>
            <a:r>
              <a:rPr sz="2700" spc="-5" dirty="0">
                <a:solidFill>
                  <a:srgbClr val="898999"/>
                </a:solidFill>
                <a:latin typeface="Tahoma"/>
                <a:cs typeface="Tahoma"/>
              </a:rPr>
              <a:t>n</a:t>
            </a:r>
            <a:r>
              <a:rPr sz="2700" spc="185" dirty="0">
                <a:solidFill>
                  <a:srgbClr val="898999"/>
                </a:solidFill>
                <a:latin typeface="Tahoma"/>
                <a:cs typeface="Tahoma"/>
              </a:rPr>
              <a:t>c</a:t>
            </a:r>
            <a:r>
              <a:rPr sz="2700" spc="75" dirty="0">
                <a:solidFill>
                  <a:srgbClr val="898999"/>
                </a:solidFill>
                <a:latin typeface="Tahoma"/>
                <a:cs typeface="Tahoma"/>
              </a:rPr>
              <a:t>e</a:t>
            </a:r>
            <a:r>
              <a:rPr sz="2700" spc="204" dirty="0">
                <a:solidFill>
                  <a:srgbClr val="898999"/>
                </a:solidFill>
                <a:latin typeface="Tahoma"/>
                <a:cs typeface="Tahoma"/>
              </a:rPr>
              <a:t>s</a:t>
            </a:r>
            <a:r>
              <a:rPr sz="2700" spc="-229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-215" dirty="0">
                <a:solidFill>
                  <a:srgbClr val="898999"/>
                </a:solidFill>
                <a:latin typeface="Tahoma"/>
                <a:cs typeface="Tahoma"/>
              </a:rPr>
              <a:t>:</a:t>
            </a:r>
            <a:r>
              <a:rPr sz="2700" spc="-229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125" dirty="0">
                <a:solidFill>
                  <a:srgbClr val="898999"/>
                </a:solidFill>
                <a:latin typeface="Tahoma"/>
                <a:cs typeface="Tahoma"/>
              </a:rPr>
              <a:t>G</a:t>
            </a:r>
            <a:r>
              <a:rPr sz="2700" spc="75" dirty="0">
                <a:solidFill>
                  <a:srgbClr val="898999"/>
                </a:solidFill>
                <a:latin typeface="Tahoma"/>
                <a:cs typeface="Tahoma"/>
              </a:rPr>
              <a:t>e</a:t>
            </a:r>
            <a:r>
              <a:rPr sz="2700" spc="130" dirty="0">
                <a:solidFill>
                  <a:srgbClr val="898999"/>
                </a:solidFill>
                <a:latin typeface="Tahoma"/>
                <a:cs typeface="Tahoma"/>
              </a:rPr>
              <a:t>s</a:t>
            </a:r>
            <a:r>
              <a:rPr sz="2700" dirty="0">
                <a:solidFill>
                  <a:srgbClr val="898999"/>
                </a:solidFill>
                <a:latin typeface="Tahoma"/>
                <a:cs typeface="Tahoma"/>
              </a:rPr>
              <a:t>t</a:t>
            </a:r>
            <a:r>
              <a:rPr sz="2700" spc="-55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2700" spc="65" dirty="0">
                <a:solidFill>
                  <a:srgbClr val="898999"/>
                </a:solidFill>
                <a:latin typeface="Tahoma"/>
                <a:cs typeface="Tahoma"/>
              </a:rPr>
              <a:t>o</a:t>
            </a:r>
            <a:r>
              <a:rPr sz="2700" spc="50" dirty="0">
                <a:solidFill>
                  <a:srgbClr val="898999"/>
                </a:solidFill>
                <a:latin typeface="Tahoma"/>
                <a:cs typeface="Tahoma"/>
              </a:rPr>
              <a:t>n  </a:t>
            </a:r>
            <a:r>
              <a:rPr sz="2700" spc="75" dirty="0">
                <a:solidFill>
                  <a:srgbClr val="898999"/>
                </a:solidFill>
                <a:latin typeface="Tahoma"/>
                <a:cs typeface="Tahoma"/>
              </a:rPr>
              <a:t>et</a:t>
            </a:r>
            <a:r>
              <a:rPr sz="2700" spc="-229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-40" dirty="0">
                <a:solidFill>
                  <a:srgbClr val="898999"/>
                </a:solidFill>
                <a:latin typeface="Tahoma"/>
                <a:cs typeface="Tahoma"/>
              </a:rPr>
              <a:t>R</a:t>
            </a:r>
            <a:r>
              <a:rPr sz="2700" spc="75" dirty="0">
                <a:solidFill>
                  <a:srgbClr val="898999"/>
                </a:solidFill>
                <a:latin typeface="Tahoma"/>
                <a:cs typeface="Tahoma"/>
              </a:rPr>
              <a:t>é</a:t>
            </a:r>
            <a:r>
              <a:rPr sz="2700" spc="185" dirty="0">
                <a:solidFill>
                  <a:srgbClr val="898999"/>
                </a:solidFill>
                <a:latin typeface="Tahoma"/>
                <a:cs typeface="Tahoma"/>
              </a:rPr>
              <a:t>c</a:t>
            </a:r>
            <a:r>
              <a:rPr sz="2700" spc="-55" dirty="0">
                <a:solidFill>
                  <a:srgbClr val="898999"/>
                </a:solidFill>
                <a:latin typeface="Tahoma"/>
                <a:cs typeface="Tahoma"/>
              </a:rPr>
              <a:t>l</a:t>
            </a:r>
            <a:r>
              <a:rPr sz="2700" spc="30" dirty="0">
                <a:solidFill>
                  <a:srgbClr val="898999"/>
                </a:solidFill>
                <a:latin typeface="Tahoma"/>
                <a:cs typeface="Tahoma"/>
              </a:rPr>
              <a:t>a</a:t>
            </a:r>
            <a:r>
              <a:rPr sz="2700" dirty="0">
                <a:solidFill>
                  <a:srgbClr val="898999"/>
                </a:solidFill>
                <a:latin typeface="Tahoma"/>
                <a:cs typeface="Tahoma"/>
              </a:rPr>
              <a:t>m</a:t>
            </a:r>
            <a:r>
              <a:rPr sz="2700" spc="30" dirty="0">
                <a:solidFill>
                  <a:srgbClr val="898999"/>
                </a:solidFill>
                <a:latin typeface="Tahoma"/>
                <a:cs typeface="Tahoma"/>
              </a:rPr>
              <a:t>a</a:t>
            </a:r>
            <a:r>
              <a:rPr sz="2700" dirty="0">
                <a:solidFill>
                  <a:srgbClr val="898999"/>
                </a:solidFill>
                <a:latin typeface="Tahoma"/>
                <a:cs typeface="Tahoma"/>
              </a:rPr>
              <a:t>t</a:t>
            </a:r>
            <a:r>
              <a:rPr sz="2700" spc="-55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2700" spc="65" dirty="0">
                <a:solidFill>
                  <a:srgbClr val="898999"/>
                </a:solidFill>
                <a:latin typeface="Tahoma"/>
                <a:cs typeface="Tahoma"/>
              </a:rPr>
              <a:t>o</a:t>
            </a:r>
            <a:r>
              <a:rPr sz="2700" spc="-5" dirty="0">
                <a:solidFill>
                  <a:srgbClr val="898999"/>
                </a:solidFill>
                <a:latin typeface="Tahoma"/>
                <a:cs typeface="Tahoma"/>
              </a:rPr>
              <a:t>n</a:t>
            </a:r>
            <a:r>
              <a:rPr sz="2700" spc="204" dirty="0">
                <a:solidFill>
                  <a:srgbClr val="898999"/>
                </a:solidFill>
                <a:latin typeface="Tahoma"/>
                <a:cs typeface="Tahoma"/>
              </a:rPr>
              <a:t>s</a:t>
            </a:r>
            <a:endParaRPr sz="2700" dirty="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16111" y="1965960"/>
            <a:ext cx="9738360" cy="316382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992993" y="3200486"/>
            <a:ext cx="374904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60" dirty="0">
                <a:solidFill>
                  <a:srgbClr val="898999"/>
                </a:solidFill>
                <a:latin typeface="Tahoma"/>
                <a:cs typeface="Tahoma"/>
              </a:rPr>
              <a:t>Paiement</a:t>
            </a:r>
            <a:r>
              <a:rPr sz="2700" spc="-210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85" dirty="0">
                <a:solidFill>
                  <a:srgbClr val="898999"/>
                </a:solidFill>
                <a:latin typeface="Tahoma"/>
                <a:cs typeface="Tahoma"/>
              </a:rPr>
              <a:t>et</a:t>
            </a:r>
            <a:r>
              <a:rPr sz="2700" spc="-204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50" dirty="0">
                <a:solidFill>
                  <a:srgbClr val="898999"/>
                </a:solidFill>
                <a:latin typeface="Tahoma"/>
                <a:cs typeface="Tahoma"/>
              </a:rPr>
              <a:t>Facturation</a:t>
            </a:r>
            <a:endParaRPr sz="27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16111" y="3675888"/>
            <a:ext cx="9738360" cy="316687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005198" y="4911731"/>
            <a:ext cx="372491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75" dirty="0">
                <a:solidFill>
                  <a:srgbClr val="898999"/>
                </a:solidFill>
                <a:latin typeface="Tahoma"/>
                <a:cs typeface="Tahoma"/>
              </a:rPr>
              <a:t>N</a:t>
            </a:r>
            <a:r>
              <a:rPr sz="2700" spc="85" dirty="0">
                <a:solidFill>
                  <a:srgbClr val="898999"/>
                </a:solidFill>
                <a:latin typeface="Tahoma"/>
                <a:cs typeface="Tahoma"/>
              </a:rPr>
              <a:t>o</a:t>
            </a:r>
            <a:r>
              <a:rPr sz="2700" spc="20" dirty="0">
                <a:solidFill>
                  <a:srgbClr val="898999"/>
                </a:solidFill>
                <a:latin typeface="Tahoma"/>
                <a:cs typeface="Tahoma"/>
              </a:rPr>
              <a:t>t</a:t>
            </a:r>
            <a:r>
              <a:rPr sz="2700" spc="-35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2700" spc="55" dirty="0">
                <a:solidFill>
                  <a:srgbClr val="898999"/>
                </a:solidFill>
                <a:latin typeface="Tahoma"/>
                <a:cs typeface="Tahoma"/>
              </a:rPr>
              <a:t>f</a:t>
            </a:r>
            <a:r>
              <a:rPr sz="2700" spc="-35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2700" spc="204" dirty="0">
                <a:solidFill>
                  <a:srgbClr val="898999"/>
                </a:solidFill>
                <a:latin typeface="Tahoma"/>
                <a:cs typeface="Tahoma"/>
              </a:rPr>
              <a:t>c</a:t>
            </a:r>
            <a:r>
              <a:rPr sz="2700" spc="50" dirty="0">
                <a:solidFill>
                  <a:srgbClr val="898999"/>
                </a:solidFill>
                <a:latin typeface="Tahoma"/>
                <a:cs typeface="Tahoma"/>
              </a:rPr>
              <a:t>a</a:t>
            </a:r>
            <a:r>
              <a:rPr sz="2700" spc="20" dirty="0">
                <a:solidFill>
                  <a:srgbClr val="898999"/>
                </a:solidFill>
                <a:latin typeface="Tahoma"/>
                <a:cs typeface="Tahoma"/>
              </a:rPr>
              <a:t>t</a:t>
            </a:r>
            <a:r>
              <a:rPr sz="2700" spc="-35" dirty="0">
                <a:solidFill>
                  <a:srgbClr val="898999"/>
                </a:solidFill>
                <a:latin typeface="Tahoma"/>
                <a:cs typeface="Tahoma"/>
              </a:rPr>
              <a:t>i</a:t>
            </a:r>
            <a:r>
              <a:rPr sz="2700" spc="85" dirty="0">
                <a:solidFill>
                  <a:srgbClr val="898999"/>
                </a:solidFill>
                <a:latin typeface="Tahoma"/>
                <a:cs typeface="Tahoma"/>
              </a:rPr>
              <a:t>o</a:t>
            </a:r>
            <a:r>
              <a:rPr sz="2700" spc="15" dirty="0">
                <a:solidFill>
                  <a:srgbClr val="898999"/>
                </a:solidFill>
                <a:latin typeface="Tahoma"/>
                <a:cs typeface="Tahoma"/>
              </a:rPr>
              <a:t>n</a:t>
            </a:r>
            <a:r>
              <a:rPr sz="2700" spc="204" dirty="0">
                <a:solidFill>
                  <a:srgbClr val="898999"/>
                </a:solidFill>
                <a:latin typeface="Tahoma"/>
                <a:cs typeface="Tahoma"/>
              </a:rPr>
              <a:t>s</a:t>
            </a:r>
            <a:r>
              <a:rPr sz="2700" spc="-195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95" dirty="0">
                <a:solidFill>
                  <a:srgbClr val="898999"/>
                </a:solidFill>
                <a:latin typeface="Tahoma"/>
                <a:cs typeface="Tahoma"/>
              </a:rPr>
              <a:t>e</a:t>
            </a:r>
            <a:r>
              <a:rPr sz="2700" spc="75" dirty="0">
                <a:solidFill>
                  <a:srgbClr val="898999"/>
                </a:solidFill>
                <a:latin typeface="Tahoma"/>
                <a:cs typeface="Tahoma"/>
              </a:rPr>
              <a:t>t</a:t>
            </a:r>
            <a:r>
              <a:rPr sz="2700" spc="-195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-5" dirty="0">
                <a:solidFill>
                  <a:srgbClr val="898999"/>
                </a:solidFill>
                <a:latin typeface="Tahoma"/>
                <a:cs typeface="Tahoma"/>
              </a:rPr>
              <a:t>R</a:t>
            </a:r>
            <a:r>
              <a:rPr sz="2700" spc="50" dirty="0">
                <a:solidFill>
                  <a:srgbClr val="898999"/>
                </a:solidFill>
                <a:latin typeface="Tahoma"/>
                <a:cs typeface="Tahoma"/>
              </a:rPr>
              <a:t>a</a:t>
            </a:r>
            <a:r>
              <a:rPr sz="2700" spc="95" dirty="0">
                <a:solidFill>
                  <a:srgbClr val="898999"/>
                </a:solidFill>
                <a:latin typeface="Tahoma"/>
                <a:cs typeface="Tahoma"/>
              </a:rPr>
              <a:t>ppe</a:t>
            </a:r>
            <a:r>
              <a:rPr sz="2700" spc="-35" dirty="0">
                <a:solidFill>
                  <a:srgbClr val="898999"/>
                </a:solidFill>
                <a:latin typeface="Tahoma"/>
                <a:cs typeface="Tahoma"/>
              </a:rPr>
              <a:t>l</a:t>
            </a:r>
            <a:r>
              <a:rPr sz="2700" spc="204" dirty="0">
                <a:solidFill>
                  <a:srgbClr val="898999"/>
                </a:solidFill>
                <a:latin typeface="Tahoma"/>
                <a:cs typeface="Tahoma"/>
              </a:rPr>
              <a:t>s</a:t>
            </a:r>
            <a:endParaRPr sz="27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16111" y="5388863"/>
            <a:ext cx="9738360" cy="316382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0541746" y="6622964"/>
            <a:ext cx="465137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35" dirty="0">
                <a:solidFill>
                  <a:srgbClr val="898999"/>
                </a:solidFill>
                <a:latin typeface="Tahoma"/>
                <a:cs typeface="Tahoma"/>
              </a:rPr>
              <a:t>Tableau</a:t>
            </a:r>
            <a:r>
              <a:rPr sz="2700" spc="-200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135" dirty="0">
                <a:solidFill>
                  <a:srgbClr val="898999"/>
                </a:solidFill>
                <a:latin typeface="Tahoma"/>
                <a:cs typeface="Tahoma"/>
              </a:rPr>
              <a:t>de</a:t>
            </a:r>
            <a:r>
              <a:rPr sz="2700" spc="-200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75" dirty="0">
                <a:solidFill>
                  <a:srgbClr val="898999"/>
                </a:solidFill>
                <a:latin typeface="Tahoma"/>
                <a:cs typeface="Tahoma"/>
              </a:rPr>
              <a:t>Bord</a:t>
            </a:r>
            <a:r>
              <a:rPr sz="2700" spc="-200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85" dirty="0">
                <a:solidFill>
                  <a:srgbClr val="898999"/>
                </a:solidFill>
                <a:latin typeface="Tahoma"/>
                <a:cs typeface="Tahoma"/>
              </a:rPr>
              <a:t>et</a:t>
            </a:r>
            <a:r>
              <a:rPr sz="2700" spc="-200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50" dirty="0">
                <a:solidFill>
                  <a:srgbClr val="898999"/>
                </a:solidFill>
                <a:latin typeface="Tahoma"/>
                <a:cs typeface="Tahoma"/>
              </a:rPr>
              <a:t>Historique</a:t>
            </a:r>
            <a:endParaRPr sz="27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16111" y="7098804"/>
            <a:ext cx="9738359" cy="316685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836426" y="8334211"/>
            <a:ext cx="406146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70" dirty="0">
                <a:solidFill>
                  <a:srgbClr val="898999"/>
                </a:solidFill>
                <a:latin typeface="Tahoma"/>
                <a:cs typeface="Tahoma"/>
              </a:rPr>
              <a:t>Sécurité</a:t>
            </a:r>
            <a:r>
              <a:rPr sz="2700" spc="-204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85" dirty="0">
                <a:solidFill>
                  <a:srgbClr val="898999"/>
                </a:solidFill>
                <a:latin typeface="Tahoma"/>
                <a:cs typeface="Tahoma"/>
              </a:rPr>
              <a:t>et</a:t>
            </a:r>
            <a:r>
              <a:rPr sz="2700" spc="-204" dirty="0">
                <a:solidFill>
                  <a:srgbClr val="898999"/>
                </a:solidFill>
                <a:latin typeface="Tahoma"/>
                <a:cs typeface="Tahoma"/>
              </a:rPr>
              <a:t> </a:t>
            </a:r>
            <a:r>
              <a:rPr sz="2700" spc="50" dirty="0">
                <a:solidFill>
                  <a:srgbClr val="898999"/>
                </a:solidFill>
                <a:latin typeface="Tahoma"/>
                <a:cs typeface="Tahoma"/>
              </a:rPr>
              <a:t>Confidentialité</a:t>
            </a:r>
            <a:endParaRPr sz="27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3050778"/>
            <a:ext cx="17049115" cy="7138034"/>
            <a:chOff x="0" y="3050778"/>
            <a:chExt cx="17049115" cy="7138034"/>
          </a:xfrm>
        </p:grpSpPr>
        <p:sp>
          <p:nvSpPr>
            <p:cNvPr id="18" name="object 18"/>
            <p:cNvSpPr/>
            <p:nvPr/>
          </p:nvSpPr>
          <p:spPr>
            <a:xfrm>
              <a:off x="7808480" y="3050780"/>
              <a:ext cx="9240520" cy="5901690"/>
            </a:xfrm>
            <a:custGeom>
              <a:avLst/>
              <a:gdLst/>
              <a:ahLst/>
              <a:cxnLst/>
              <a:rect l="l" t="t" r="r" b="b"/>
              <a:pathLst>
                <a:path w="9240519" h="5901690">
                  <a:moveTo>
                    <a:pt x="762000" y="5520423"/>
                  </a:moveTo>
                  <a:lnTo>
                    <a:pt x="757872" y="5464518"/>
                  </a:lnTo>
                  <a:lnTo>
                    <a:pt x="745591" y="5409819"/>
                  </a:lnTo>
                  <a:lnTo>
                    <a:pt x="725411" y="5357520"/>
                  </a:lnTo>
                  <a:lnTo>
                    <a:pt x="697788" y="5308752"/>
                  </a:lnTo>
                  <a:lnTo>
                    <a:pt x="663295" y="5264556"/>
                  </a:lnTo>
                  <a:lnTo>
                    <a:pt x="622706" y="5225910"/>
                  </a:lnTo>
                  <a:lnTo>
                    <a:pt x="576859" y="5193627"/>
                  </a:lnTo>
                  <a:lnTo>
                    <a:pt x="526796" y="5168430"/>
                  </a:lnTo>
                  <a:lnTo>
                    <a:pt x="473570" y="5150840"/>
                  </a:lnTo>
                  <a:lnTo>
                    <a:pt x="418338" y="5141252"/>
                  </a:lnTo>
                  <a:lnTo>
                    <a:pt x="381000" y="5139423"/>
                  </a:lnTo>
                  <a:lnTo>
                    <a:pt x="362292" y="5139880"/>
                  </a:lnTo>
                  <a:lnTo>
                    <a:pt x="306666" y="5146738"/>
                  </a:lnTo>
                  <a:lnTo>
                    <a:pt x="252641" y="5161699"/>
                  </a:lnTo>
                  <a:lnTo>
                    <a:pt x="201396" y="5184406"/>
                  </a:lnTo>
                  <a:lnTo>
                    <a:pt x="154038" y="5214391"/>
                  </a:lnTo>
                  <a:lnTo>
                    <a:pt x="111594" y="5251018"/>
                  </a:lnTo>
                  <a:lnTo>
                    <a:pt x="74968" y="5293461"/>
                  </a:lnTo>
                  <a:lnTo>
                    <a:pt x="44983" y="5340820"/>
                  </a:lnTo>
                  <a:lnTo>
                    <a:pt x="22263" y="5392064"/>
                  </a:lnTo>
                  <a:lnTo>
                    <a:pt x="7315" y="5446090"/>
                  </a:lnTo>
                  <a:lnTo>
                    <a:pt x="457" y="5501716"/>
                  </a:lnTo>
                  <a:lnTo>
                    <a:pt x="0" y="5520423"/>
                  </a:lnTo>
                  <a:lnTo>
                    <a:pt x="457" y="5539117"/>
                  </a:lnTo>
                  <a:lnTo>
                    <a:pt x="7315" y="5594756"/>
                  </a:lnTo>
                  <a:lnTo>
                    <a:pt x="22263" y="5648769"/>
                  </a:lnTo>
                  <a:lnTo>
                    <a:pt x="44983" y="5700026"/>
                  </a:lnTo>
                  <a:lnTo>
                    <a:pt x="74968" y="5747385"/>
                  </a:lnTo>
                  <a:lnTo>
                    <a:pt x="111594" y="5789828"/>
                  </a:lnTo>
                  <a:lnTo>
                    <a:pt x="154038" y="5826442"/>
                  </a:lnTo>
                  <a:lnTo>
                    <a:pt x="201396" y="5856440"/>
                  </a:lnTo>
                  <a:lnTo>
                    <a:pt x="252641" y="5879147"/>
                  </a:lnTo>
                  <a:lnTo>
                    <a:pt x="306666" y="5894095"/>
                  </a:lnTo>
                  <a:lnTo>
                    <a:pt x="362292" y="5900966"/>
                  </a:lnTo>
                  <a:lnTo>
                    <a:pt x="381000" y="5901423"/>
                  </a:lnTo>
                  <a:lnTo>
                    <a:pt x="399694" y="5900966"/>
                  </a:lnTo>
                  <a:lnTo>
                    <a:pt x="455333" y="5894095"/>
                  </a:lnTo>
                  <a:lnTo>
                    <a:pt x="509346" y="5879147"/>
                  </a:lnTo>
                  <a:lnTo>
                    <a:pt x="560603" y="5856440"/>
                  </a:lnTo>
                  <a:lnTo>
                    <a:pt x="607949" y="5826442"/>
                  </a:lnTo>
                  <a:lnTo>
                    <a:pt x="650405" y="5789828"/>
                  </a:lnTo>
                  <a:lnTo>
                    <a:pt x="687019" y="5747385"/>
                  </a:lnTo>
                  <a:lnTo>
                    <a:pt x="717016" y="5700026"/>
                  </a:lnTo>
                  <a:lnTo>
                    <a:pt x="739724" y="5648769"/>
                  </a:lnTo>
                  <a:lnTo>
                    <a:pt x="754684" y="5594756"/>
                  </a:lnTo>
                  <a:lnTo>
                    <a:pt x="761542" y="5539117"/>
                  </a:lnTo>
                  <a:lnTo>
                    <a:pt x="762000" y="5520423"/>
                  </a:lnTo>
                  <a:close/>
                </a:path>
                <a:path w="9240519" h="5901690">
                  <a:moveTo>
                    <a:pt x="762000" y="3808044"/>
                  </a:moveTo>
                  <a:lnTo>
                    <a:pt x="757872" y="3752138"/>
                  </a:lnTo>
                  <a:lnTo>
                    <a:pt x="745591" y="3697440"/>
                  </a:lnTo>
                  <a:lnTo>
                    <a:pt x="725411" y="3645141"/>
                  </a:lnTo>
                  <a:lnTo>
                    <a:pt x="697788" y="3596373"/>
                  </a:lnTo>
                  <a:lnTo>
                    <a:pt x="663295" y="3552177"/>
                  </a:lnTo>
                  <a:lnTo>
                    <a:pt x="622706" y="3513531"/>
                  </a:lnTo>
                  <a:lnTo>
                    <a:pt x="576859" y="3481247"/>
                  </a:lnTo>
                  <a:lnTo>
                    <a:pt x="526796" y="3456051"/>
                  </a:lnTo>
                  <a:lnTo>
                    <a:pt x="473570" y="3438461"/>
                  </a:lnTo>
                  <a:lnTo>
                    <a:pt x="418338" y="3428873"/>
                  </a:lnTo>
                  <a:lnTo>
                    <a:pt x="381000" y="3427044"/>
                  </a:lnTo>
                  <a:lnTo>
                    <a:pt x="362292" y="3427501"/>
                  </a:lnTo>
                  <a:lnTo>
                    <a:pt x="306666" y="3434359"/>
                  </a:lnTo>
                  <a:lnTo>
                    <a:pt x="252641" y="3449320"/>
                  </a:lnTo>
                  <a:lnTo>
                    <a:pt x="201396" y="3472027"/>
                  </a:lnTo>
                  <a:lnTo>
                    <a:pt x="154038" y="3502012"/>
                  </a:lnTo>
                  <a:lnTo>
                    <a:pt x="111594" y="3538639"/>
                  </a:lnTo>
                  <a:lnTo>
                    <a:pt x="74968" y="3581082"/>
                  </a:lnTo>
                  <a:lnTo>
                    <a:pt x="44983" y="3628440"/>
                  </a:lnTo>
                  <a:lnTo>
                    <a:pt x="22263" y="3679685"/>
                  </a:lnTo>
                  <a:lnTo>
                    <a:pt x="7315" y="3733711"/>
                  </a:lnTo>
                  <a:lnTo>
                    <a:pt x="457" y="3789337"/>
                  </a:lnTo>
                  <a:lnTo>
                    <a:pt x="0" y="3808044"/>
                  </a:lnTo>
                  <a:lnTo>
                    <a:pt x="457" y="3826738"/>
                  </a:lnTo>
                  <a:lnTo>
                    <a:pt x="7315" y="3882377"/>
                  </a:lnTo>
                  <a:lnTo>
                    <a:pt x="22263" y="3936390"/>
                  </a:lnTo>
                  <a:lnTo>
                    <a:pt x="44983" y="3987647"/>
                  </a:lnTo>
                  <a:lnTo>
                    <a:pt x="74968" y="4035006"/>
                  </a:lnTo>
                  <a:lnTo>
                    <a:pt x="111594" y="4077449"/>
                  </a:lnTo>
                  <a:lnTo>
                    <a:pt x="154038" y="4114063"/>
                  </a:lnTo>
                  <a:lnTo>
                    <a:pt x="201396" y="4144060"/>
                  </a:lnTo>
                  <a:lnTo>
                    <a:pt x="252641" y="4166768"/>
                  </a:lnTo>
                  <a:lnTo>
                    <a:pt x="306666" y="4181729"/>
                  </a:lnTo>
                  <a:lnTo>
                    <a:pt x="362292" y="4188587"/>
                  </a:lnTo>
                  <a:lnTo>
                    <a:pt x="381000" y="4189044"/>
                  </a:lnTo>
                  <a:lnTo>
                    <a:pt x="399694" y="4188587"/>
                  </a:lnTo>
                  <a:lnTo>
                    <a:pt x="455333" y="4181729"/>
                  </a:lnTo>
                  <a:lnTo>
                    <a:pt x="509346" y="4166768"/>
                  </a:lnTo>
                  <a:lnTo>
                    <a:pt x="560603" y="4144060"/>
                  </a:lnTo>
                  <a:lnTo>
                    <a:pt x="607949" y="4114063"/>
                  </a:lnTo>
                  <a:lnTo>
                    <a:pt x="650405" y="4077449"/>
                  </a:lnTo>
                  <a:lnTo>
                    <a:pt x="687019" y="4035006"/>
                  </a:lnTo>
                  <a:lnTo>
                    <a:pt x="717016" y="3987647"/>
                  </a:lnTo>
                  <a:lnTo>
                    <a:pt x="739724" y="3936390"/>
                  </a:lnTo>
                  <a:lnTo>
                    <a:pt x="754684" y="3882377"/>
                  </a:lnTo>
                  <a:lnTo>
                    <a:pt x="761542" y="3826738"/>
                  </a:lnTo>
                  <a:lnTo>
                    <a:pt x="762000" y="3808044"/>
                  </a:lnTo>
                  <a:close/>
                </a:path>
                <a:path w="9240519" h="5901690">
                  <a:moveTo>
                    <a:pt x="762000" y="2089759"/>
                  </a:moveTo>
                  <a:lnTo>
                    <a:pt x="757872" y="2033854"/>
                  </a:lnTo>
                  <a:lnTo>
                    <a:pt x="745591" y="1979155"/>
                  </a:lnTo>
                  <a:lnTo>
                    <a:pt x="725411" y="1926869"/>
                  </a:lnTo>
                  <a:lnTo>
                    <a:pt x="697788" y="1878088"/>
                  </a:lnTo>
                  <a:lnTo>
                    <a:pt x="663295" y="1833905"/>
                  </a:lnTo>
                  <a:lnTo>
                    <a:pt x="622706" y="1795246"/>
                  </a:lnTo>
                  <a:lnTo>
                    <a:pt x="576859" y="1762963"/>
                  </a:lnTo>
                  <a:lnTo>
                    <a:pt x="526796" y="1737766"/>
                  </a:lnTo>
                  <a:lnTo>
                    <a:pt x="473570" y="1720176"/>
                  </a:lnTo>
                  <a:lnTo>
                    <a:pt x="418338" y="1710588"/>
                  </a:lnTo>
                  <a:lnTo>
                    <a:pt x="381000" y="1708759"/>
                  </a:lnTo>
                  <a:lnTo>
                    <a:pt x="362292" y="1709216"/>
                  </a:lnTo>
                  <a:lnTo>
                    <a:pt x="306666" y="1716074"/>
                  </a:lnTo>
                  <a:lnTo>
                    <a:pt x="252641" y="1731035"/>
                  </a:lnTo>
                  <a:lnTo>
                    <a:pt x="201396" y="1753743"/>
                  </a:lnTo>
                  <a:lnTo>
                    <a:pt x="154038" y="1783740"/>
                  </a:lnTo>
                  <a:lnTo>
                    <a:pt x="111594" y="1820354"/>
                  </a:lnTo>
                  <a:lnTo>
                    <a:pt x="74968" y="1862797"/>
                  </a:lnTo>
                  <a:lnTo>
                    <a:pt x="44983" y="1910156"/>
                  </a:lnTo>
                  <a:lnTo>
                    <a:pt x="22263" y="1961400"/>
                  </a:lnTo>
                  <a:lnTo>
                    <a:pt x="7315" y="2015426"/>
                  </a:lnTo>
                  <a:lnTo>
                    <a:pt x="457" y="2071065"/>
                  </a:lnTo>
                  <a:lnTo>
                    <a:pt x="0" y="2089759"/>
                  </a:lnTo>
                  <a:lnTo>
                    <a:pt x="457" y="2108466"/>
                  </a:lnTo>
                  <a:lnTo>
                    <a:pt x="7315" y="2164092"/>
                  </a:lnTo>
                  <a:lnTo>
                    <a:pt x="22263" y="2218118"/>
                  </a:lnTo>
                  <a:lnTo>
                    <a:pt x="44983" y="2269363"/>
                  </a:lnTo>
                  <a:lnTo>
                    <a:pt x="74968" y="2316721"/>
                  </a:lnTo>
                  <a:lnTo>
                    <a:pt x="111594" y="2359164"/>
                  </a:lnTo>
                  <a:lnTo>
                    <a:pt x="154038" y="2395791"/>
                  </a:lnTo>
                  <a:lnTo>
                    <a:pt x="201396" y="2425776"/>
                  </a:lnTo>
                  <a:lnTo>
                    <a:pt x="252641" y="2448483"/>
                  </a:lnTo>
                  <a:lnTo>
                    <a:pt x="306666" y="2463444"/>
                  </a:lnTo>
                  <a:lnTo>
                    <a:pt x="362292" y="2470302"/>
                  </a:lnTo>
                  <a:lnTo>
                    <a:pt x="381000" y="2470759"/>
                  </a:lnTo>
                  <a:lnTo>
                    <a:pt x="399694" y="2470302"/>
                  </a:lnTo>
                  <a:lnTo>
                    <a:pt x="455333" y="2463444"/>
                  </a:lnTo>
                  <a:lnTo>
                    <a:pt x="509346" y="2448483"/>
                  </a:lnTo>
                  <a:lnTo>
                    <a:pt x="560603" y="2425776"/>
                  </a:lnTo>
                  <a:lnTo>
                    <a:pt x="607949" y="2395791"/>
                  </a:lnTo>
                  <a:lnTo>
                    <a:pt x="650405" y="2359164"/>
                  </a:lnTo>
                  <a:lnTo>
                    <a:pt x="687019" y="2316721"/>
                  </a:lnTo>
                  <a:lnTo>
                    <a:pt x="717016" y="2269363"/>
                  </a:lnTo>
                  <a:lnTo>
                    <a:pt x="739724" y="2218118"/>
                  </a:lnTo>
                  <a:lnTo>
                    <a:pt x="754684" y="2164092"/>
                  </a:lnTo>
                  <a:lnTo>
                    <a:pt x="761542" y="2108466"/>
                  </a:lnTo>
                  <a:lnTo>
                    <a:pt x="762000" y="2089759"/>
                  </a:lnTo>
                  <a:close/>
                </a:path>
                <a:path w="9240519" h="5901690">
                  <a:moveTo>
                    <a:pt x="762000" y="381000"/>
                  </a:moveTo>
                  <a:lnTo>
                    <a:pt x="757872" y="325094"/>
                  </a:lnTo>
                  <a:lnTo>
                    <a:pt x="745591" y="270395"/>
                  </a:lnTo>
                  <a:lnTo>
                    <a:pt x="725411" y="218109"/>
                  </a:lnTo>
                  <a:lnTo>
                    <a:pt x="697788" y="169329"/>
                  </a:lnTo>
                  <a:lnTo>
                    <a:pt x="663295" y="125145"/>
                  </a:lnTo>
                  <a:lnTo>
                    <a:pt x="622706" y="86487"/>
                  </a:lnTo>
                  <a:lnTo>
                    <a:pt x="576859" y="54203"/>
                  </a:lnTo>
                  <a:lnTo>
                    <a:pt x="526796" y="29006"/>
                  </a:lnTo>
                  <a:lnTo>
                    <a:pt x="473570" y="11417"/>
                  </a:lnTo>
                  <a:lnTo>
                    <a:pt x="418338" y="1828"/>
                  </a:lnTo>
                  <a:lnTo>
                    <a:pt x="381000" y="0"/>
                  </a:lnTo>
                  <a:lnTo>
                    <a:pt x="362292" y="457"/>
                  </a:lnTo>
                  <a:lnTo>
                    <a:pt x="306666" y="7315"/>
                  </a:lnTo>
                  <a:lnTo>
                    <a:pt x="252641" y="22275"/>
                  </a:lnTo>
                  <a:lnTo>
                    <a:pt x="201396" y="44983"/>
                  </a:lnTo>
                  <a:lnTo>
                    <a:pt x="154038" y="74980"/>
                  </a:lnTo>
                  <a:lnTo>
                    <a:pt x="111594" y="111594"/>
                  </a:lnTo>
                  <a:lnTo>
                    <a:pt x="74968" y="154038"/>
                  </a:lnTo>
                  <a:lnTo>
                    <a:pt x="44983" y="201396"/>
                  </a:lnTo>
                  <a:lnTo>
                    <a:pt x="22263" y="252641"/>
                  </a:lnTo>
                  <a:lnTo>
                    <a:pt x="7315" y="306666"/>
                  </a:lnTo>
                  <a:lnTo>
                    <a:pt x="457" y="362305"/>
                  </a:lnTo>
                  <a:lnTo>
                    <a:pt x="0" y="381000"/>
                  </a:lnTo>
                  <a:lnTo>
                    <a:pt x="457" y="399707"/>
                  </a:lnTo>
                  <a:lnTo>
                    <a:pt x="7315" y="455333"/>
                  </a:lnTo>
                  <a:lnTo>
                    <a:pt x="22263" y="509358"/>
                  </a:lnTo>
                  <a:lnTo>
                    <a:pt x="44983" y="560603"/>
                  </a:lnTo>
                  <a:lnTo>
                    <a:pt x="74968" y="607961"/>
                  </a:lnTo>
                  <a:lnTo>
                    <a:pt x="111594" y="650405"/>
                  </a:lnTo>
                  <a:lnTo>
                    <a:pt x="154038" y="687031"/>
                  </a:lnTo>
                  <a:lnTo>
                    <a:pt x="201396" y="717016"/>
                  </a:lnTo>
                  <a:lnTo>
                    <a:pt x="252641" y="739724"/>
                  </a:lnTo>
                  <a:lnTo>
                    <a:pt x="306666" y="754672"/>
                  </a:lnTo>
                  <a:lnTo>
                    <a:pt x="362292" y="761542"/>
                  </a:lnTo>
                  <a:lnTo>
                    <a:pt x="381000" y="762000"/>
                  </a:lnTo>
                  <a:lnTo>
                    <a:pt x="399694" y="761542"/>
                  </a:lnTo>
                  <a:lnTo>
                    <a:pt x="455333" y="754672"/>
                  </a:lnTo>
                  <a:lnTo>
                    <a:pt x="509346" y="739724"/>
                  </a:lnTo>
                  <a:lnTo>
                    <a:pt x="560603" y="717016"/>
                  </a:lnTo>
                  <a:lnTo>
                    <a:pt x="607949" y="687031"/>
                  </a:lnTo>
                  <a:lnTo>
                    <a:pt x="650405" y="650405"/>
                  </a:lnTo>
                  <a:lnTo>
                    <a:pt x="687019" y="607961"/>
                  </a:lnTo>
                  <a:lnTo>
                    <a:pt x="717016" y="560603"/>
                  </a:lnTo>
                  <a:lnTo>
                    <a:pt x="739724" y="509358"/>
                  </a:lnTo>
                  <a:lnTo>
                    <a:pt x="754684" y="455333"/>
                  </a:lnTo>
                  <a:lnTo>
                    <a:pt x="761542" y="399707"/>
                  </a:lnTo>
                  <a:lnTo>
                    <a:pt x="762000" y="381000"/>
                  </a:lnTo>
                  <a:close/>
                </a:path>
                <a:path w="9240519" h="5901690">
                  <a:moveTo>
                    <a:pt x="9240075" y="5520423"/>
                  </a:moveTo>
                  <a:lnTo>
                    <a:pt x="9235948" y="5464518"/>
                  </a:lnTo>
                  <a:lnTo>
                    <a:pt x="9223667" y="5409819"/>
                  </a:lnTo>
                  <a:lnTo>
                    <a:pt x="9203487" y="5357520"/>
                  </a:lnTo>
                  <a:lnTo>
                    <a:pt x="9175864" y="5308752"/>
                  </a:lnTo>
                  <a:lnTo>
                    <a:pt x="9141371" y="5264556"/>
                  </a:lnTo>
                  <a:lnTo>
                    <a:pt x="9100782" y="5225910"/>
                  </a:lnTo>
                  <a:lnTo>
                    <a:pt x="9054935" y="5193627"/>
                  </a:lnTo>
                  <a:lnTo>
                    <a:pt x="9004871" y="5168430"/>
                  </a:lnTo>
                  <a:lnTo>
                    <a:pt x="8951646" y="5150840"/>
                  </a:lnTo>
                  <a:lnTo>
                    <a:pt x="8896413" y="5141252"/>
                  </a:lnTo>
                  <a:lnTo>
                    <a:pt x="8859075" y="5139423"/>
                  </a:lnTo>
                  <a:lnTo>
                    <a:pt x="8840368" y="5139880"/>
                  </a:lnTo>
                  <a:lnTo>
                    <a:pt x="8784742" y="5146738"/>
                  </a:lnTo>
                  <a:lnTo>
                    <a:pt x="8730717" y="5161699"/>
                  </a:lnTo>
                  <a:lnTo>
                    <a:pt x="8679472" y="5184406"/>
                  </a:lnTo>
                  <a:lnTo>
                    <a:pt x="8632114" y="5214391"/>
                  </a:lnTo>
                  <a:lnTo>
                    <a:pt x="8589670" y="5251018"/>
                  </a:lnTo>
                  <a:lnTo>
                    <a:pt x="8553044" y="5293461"/>
                  </a:lnTo>
                  <a:lnTo>
                    <a:pt x="8523059" y="5340820"/>
                  </a:lnTo>
                  <a:lnTo>
                    <a:pt x="8500339" y="5392064"/>
                  </a:lnTo>
                  <a:lnTo>
                    <a:pt x="8485391" y="5446090"/>
                  </a:lnTo>
                  <a:lnTo>
                    <a:pt x="8478533" y="5501716"/>
                  </a:lnTo>
                  <a:lnTo>
                    <a:pt x="8478075" y="5520423"/>
                  </a:lnTo>
                  <a:lnTo>
                    <a:pt x="8478533" y="5539117"/>
                  </a:lnTo>
                  <a:lnTo>
                    <a:pt x="8485391" y="5594756"/>
                  </a:lnTo>
                  <a:lnTo>
                    <a:pt x="8500339" y="5648769"/>
                  </a:lnTo>
                  <a:lnTo>
                    <a:pt x="8523059" y="5700026"/>
                  </a:lnTo>
                  <a:lnTo>
                    <a:pt x="8553044" y="5747385"/>
                  </a:lnTo>
                  <a:lnTo>
                    <a:pt x="8589670" y="5789828"/>
                  </a:lnTo>
                  <a:lnTo>
                    <a:pt x="8632114" y="5826442"/>
                  </a:lnTo>
                  <a:lnTo>
                    <a:pt x="8679472" y="5856440"/>
                  </a:lnTo>
                  <a:lnTo>
                    <a:pt x="8730717" y="5879147"/>
                  </a:lnTo>
                  <a:lnTo>
                    <a:pt x="8784742" y="5894095"/>
                  </a:lnTo>
                  <a:lnTo>
                    <a:pt x="8840368" y="5900966"/>
                  </a:lnTo>
                  <a:lnTo>
                    <a:pt x="8859075" y="5901423"/>
                  </a:lnTo>
                  <a:lnTo>
                    <a:pt x="8877757" y="5900966"/>
                  </a:lnTo>
                  <a:lnTo>
                    <a:pt x="8933409" y="5894095"/>
                  </a:lnTo>
                  <a:lnTo>
                    <a:pt x="8987422" y="5879147"/>
                  </a:lnTo>
                  <a:lnTo>
                    <a:pt x="9038679" y="5856440"/>
                  </a:lnTo>
                  <a:lnTo>
                    <a:pt x="9086024" y="5826442"/>
                  </a:lnTo>
                  <a:lnTo>
                    <a:pt x="9128481" y="5789828"/>
                  </a:lnTo>
                  <a:lnTo>
                    <a:pt x="9165082" y="5747385"/>
                  </a:lnTo>
                  <a:lnTo>
                    <a:pt x="9195092" y="5700026"/>
                  </a:lnTo>
                  <a:lnTo>
                    <a:pt x="9217800" y="5648769"/>
                  </a:lnTo>
                  <a:lnTo>
                    <a:pt x="9232748" y="5594756"/>
                  </a:lnTo>
                  <a:lnTo>
                    <a:pt x="9239606" y="5539117"/>
                  </a:lnTo>
                  <a:lnTo>
                    <a:pt x="9240075" y="5520423"/>
                  </a:lnTo>
                  <a:close/>
                </a:path>
                <a:path w="9240519" h="5901690">
                  <a:moveTo>
                    <a:pt x="9240075" y="3808044"/>
                  </a:moveTo>
                  <a:lnTo>
                    <a:pt x="9235948" y="3752138"/>
                  </a:lnTo>
                  <a:lnTo>
                    <a:pt x="9223667" y="3697440"/>
                  </a:lnTo>
                  <a:lnTo>
                    <a:pt x="9203487" y="3645141"/>
                  </a:lnTo>
                  <a:lnTo>
                    <a:pt x="9175864" y="3596373"/>
                  </a:lnTo>
                  <a:lnTo>
                    <a:pt x="9141371" y="3552177"/>
                  </a:lnTo>
                  <a:lnTo>
                    <a:pt x="9100782" y="3513531"/>
                  </a:lnTo>
                  <a:lnTo>
                    <a:pt x="9054935" y="3481247"/>
                  </a:lnTo>
                  <a:lnTo>
                    <a:pt x="9004871" y="3456051"/>
                  </a:lnTo>
                  <a:lnTo>
                    <a:pt x="8951646" y="3438461"/>
                  </a:lnTo>
                  <a:lnTo>
                    <a:pt x="8896413" y="3428873"/>
                  </a:lnTo>
                  <a:lnTo>
                    <a:pt x="8859075" y="3427044"/>
                  </a:lnTo>
                  <a:lnTo>
                    <a:pt x="8840368" y="3427501"/>
                  </a:lnTo>
                  <a:lnTo>
                    <a:pt x="8784742" y="3434359"/>
                  </a:lnTo>
                  <a:lnTo>
                    <a:pt x="8730717" y="3449320"/>
                  </a:lnTo>
                  <a:lnTo>
                    <a:pt x="8679472" y="3472027"/>
                  </a:lnTo>
                  <a:lnTo>
                    <a:pt x="8632114" y="3502012"/>
                  </a:lnTo>
                  <a:lnTo>
                    <a:pt x="8589670" y="3538639"/>
                  </a:lnTo>
                  <a:lnTo>
                    <a:pt x="8553044" y="3581082"/>
                  </a:lnTo>
                  <a:lnTo>
                    <a:pt x="8523059" y="3628440"/>
                  </a:lnTo>
                  <a:lnTo>
                    <a:pt x="8500339" y="3679685"/>
                  </a:lnTo>
                  <a:lnTo>
                    <a:pt x="8485391" y="3733711"/>
                  </a:lnTo>
                  <a:lnTo>
                    <a:pt x="8478533" y="3789337"/>
                  </a:lnTo>
                  <a:lnTo>
                    <a:pt x="8478075" y="3808044"/>
                  </a:lnTo>
                  <a:lnTo>
                    <a:pt x="8478533" y="3826738"/>
                  </a:lnTo>
                  <a:lnTo>
                    <a:pt x="8485391" y="3882377"/>
                  </a:lnTo>
                  <a:lnTo>
                    <a:pt x="8500339" y="3936390"/>
                  </a:lnTo>
                  <a:lnTo>
                    <a:pt x="8523059" y="3987647"/>
                  </a:lnTo>
                  <a:lnTo>
                    <a:pt x="8553044" y="4035006"/>
                  </a:lnTo>
                  <a:lnTo>
                    <a:pt x="8589670" y="4077449"/>
                  </a:lnTo>
                  <a:lnTo>
                    <a:pt x="8632114" y="4114063"/>
                  </a:lnTo>
                  <a:lnTo>
                    <a:pt x="8679472" y="4144060"/>
                  </a:lnTo>
                  <a:lnTo>
                    <a:pt x="8730717" y="4166768"/>
                  </a:lnTo>
                  <a:lnTo>
                    <a:pt x="8784742" y="4181729"/>
                  </a:lnTo>
                  <a:lnTo>
                    <a:pt x="8840368" y="4188587"/>
                  </a:lnTo>
                  <a:lnTo>
                    <a:pt x="8859075" y="4189044"/>
                  </a:lnTo>
                  <a:lnTo>
                    <a:pt x="8877757" y="4188587"/>
                  </a:lnTo>
                  <a:lnTo>
                    <a:pt x="8933409" y="4181729"/>
                  </a:lnTo>
                  <a:lnTo>
                    <a:pt x="8987422" y="4166768"/>
                  </a:lnTo>
                  <a:lnTo>
                    <a:pt x="9038679" y="4144060"/>
                  </a:lnTo>
                  <a:lnTo>
                    <a:pt x="9086024" y="4114063"/>
                  </a:lnTo>
                  <a:lnTo>
                    <a:pt x="9128481" y="4077449"/>
                  </a:lnTo>
                  <a:lnTo>
                    <a:pt x="9165082" y="4035006"/>
                  </a:lnTo>
                  <a:lnTo>
                    <a:pt x="9195092" y="3987647"/>
                  </a:lnTo>
                  <a:lnTo>
                    <a:pt x="9217800" y="3936390"/>
                  </a:lnTo>
                  <a:lnTo>
                    <a:pt x="9232748" y="3882377"/>
                  </a:lnTo>
                  <a:lnTo>
                    <a:pt x="9239606" y="3826738"/>
                  </a:lnTo>
                  <a:lnTo>
                    <a:pt x="9240075" y="3808044"/>
                  </a:lnTo>
                  <a:close/>
                </a:path>
                <a:path w="9240519" h="5901690">
                  <a:moveTo>
                    <a:pt x="9240075" y="2089759"/>
                  </a:moveTo>
                  <a:lnTo>
                    <a:pt x="9235948" y="2033854"/>
                  </a:lnTo>
                  <a:lnTo>
                    <a:pt x="9223667" y="1979155"/>
                  </a:lnTo>
                  <a:lnTo>
                    <a:pt x="9203487" y="1926869"/>
                  </a:lnTo>
                  <a:lnTo>
                    <a:pt x="9175864" y="1878088"/>
                  </a:lnTo>
                  <a:lnTo>
                    <a:pt x="9141371" y="1833905"/>
                  </a:lnTo>
                  <a:lnTo>
                    <a:pt x="9100782" y="1795246"/>
                  </a:lnTo>
                  <a:lnTo>
                    <a:pt x="9054935" y="1762963"/>
                  </a:lnTo>
                  <a:lnTo>
                    <a:pt x="9004871" y="1737766"/>
                  </a:lnTo>
                  <a:lnTo>
                    <a:pt x="8951646" y="1720176"/>
                  </a:lnTo>
                  <a:lnTo>
                    <a:pt x="8896413" y="1710588"/>
                  </a:lnTo>
                  <a:lnTo>
                    <a:pt x="8859075" y="1708759"/>
                  </a:lnTo>
                  <a:lnTo>
                    <a:pt x="8840368" y="1709216"/>
                  </a:lnTo>
                  <a:lnTo>
                    <a:pt x="8784742" y="1716074"/>
                  </a:lnTo>
                  <a:lnTo>
                    <a:pt x="8730717" y="1731035"/>
                  </a:lnTo>
                  <a:lnTo>
                    <a:pt x="8679472" y="1753743"/>
                  </a:lnTo>
                  <a:lnTo>
                    <a:pt x="8632114" y="1783740"/>
                  </a:lnTo>
                  <a:lnTo>
                    <a:pt x="8589670" y="1820354"/>
                  </a:lnTo>
                  <a:lnTo>
                    <a:pt x="8553044" y="1862797"/>
                  </a:lnTo>
                  <a:lnTo>
                    <a:pt x="8523059" y="1910156"/>
                  </a:lnTo>
                  <a:lnTo>
                    <a:pt x="8500339" y="1961400"/>
                  </a:lnTo>
                  <a:lnTo>
                    <a:pt x="8485391" y="2015426"/>
                  </a:lnTo>
                  <a:lnTo>
                    <a:pt x="8478533" y="2071065"/>
                  </a:lnTo>
                  <a:lnTo>
                    <a:pt x="8478075" y="2089759"/>
                  </a:lnTo>
                  <a:lnTo>
                    <a:pt x="8478533" y="2108466"/>
                  </a:lnTo>
                  <a:lnTo>
                    <a:pt x="8485391" y="2164092"/>
                  </a:lnTo>
                  <a:lnTo>
                    <a:pt x="8500339" y="2218118"/>
                  </a:lnTo>
                  <a:lnTo>
                    <a:pt x="8523059" y="2269363"/>
                  </a:lnTo>
                  <a:lnTo>
                    <a:pt x="8553044" y="2316721"/>
                  </a:lnTo>
                  <a:lnTo>
                    <a:pt x="8589670" y="2359164"/>
                  </a:lnTo>
                  <a:lnTo>
                    <a:pt x="8632114" y="2395791"/>
                  </a:lnTo>
                  <a:lnTo>
                    <a:pt x="8679472" y="2425776"/>
                  </a:lnTo>
                  <a:lnTo>
                    <a:pt x="8730717" y="2448483"/>
                  </a:lnTo>
                  <a:lnTo>
                    <a:pt x="8784742" y="2463444"/>
                  </a:lnTo>
                  <a:lnTo>
                    <a:pt x="8840368" y="2470302"/>
                  </a:lnTo>
                  <a:lnTo>
                    <a:pt x="8859075" y="2470759"/>
                  </a:lnTo>
                  <a:lnTo>
                    <a:pt x="8877757" y="2470302"/>
                  </a:lnTo>
                  <a:lnTo>
                    <a:pt x="8933409" y="2463444"/>
                  </a:lnTo>
                  <a:lnTo>
                    <a:pt x="8987422" y="2448483"/>
                  </a:lnTo>
                  <a:lnTo>
                    <a:pt x="9038679" y="2425776"/>
                  </a:lnTo>
                  <a:lnTo>
                    <a:pt x="9086024" y="2395791"/>
                  </a:lnTo>
                  <a:lnTo>
                    <a:pt x="9128481" y="2359164"/>
                  </a:lnTo>
                  <a:lnTo>
                    <a:pt x="9165082" y="2316721"/>
                  </a:lnTo>
                  <a:lnTo>
                    <a:pt x="9195092" y="2269363"/>
                  </a:lnTo>
                  <a:lnTo>
                    <a:pt x="9217800" y="2218118"/>
                  </a:lnTo>
                  <a:lnTo>
                    <a:pt x="9232748" y="2164092"/>
                  </a:lnTo>
                  <a:lnTo>
                    <a:pt x="9239606" y="2108466"/>
                  </a:lnTo>
                  <a:lnTo>
                    <a:pt x="9240075" y="2089759"/>
                  </a:lnTo>
                  <a:close/>
                </a:path>
                <a:path w="9240519" h="5901690">
                  <a:moveTo>
                    <a:pt x="9240075" y="381000"/>
                  </a:moveTo>
                  <a:lnTo>
                    <a:pt x="9235948" y="325094"/>
                  </a:lnTo>
                  <a:lnTo>
                    <a:pt x="9223667" y="270395"/>
                  </a:lnTo>
                  <a:lnTo>
                    <a:pt x="9203487" y="218109"/>
                  </a:lnTo>
                  <a:lnTo>
                    <a:pt x="9175864" y="169329"/>
                  </a:lnTo>
                  <a:lnTo>
                    <a:pt x="9141371" y="125145"/>
                  </a:lnTo>
                  <a:lnTo>
                    <a:pt x="9100782" y="86487"/>
                  </a:lnTo>
                  <a:lnTo>
                    <a:pt x="9054935" y="54203"/>
                  </a:lnTo>
                  <a:lnTo>
                    <a:pt x="9004871" y="29006"/>
                  </a:lnTo>
                  <a:lnTo>
                    <a:pt x="8951646" y="11417"/>
                  </a:lnTo>
                  <a:lnTo>
                    <a:pt x="8896413" y="1828"/>
                  </a:lnTo>
                  <a:lnTo>
                    <a:pt x="8859075" y="0"/>
                  </a:lnTo>
                  <a:lnTo>
                    <a:pt x="8840368" y="457"/>
                  </a:lnTo>
                  <a:lnTo>
                    <a:pt x="8784742" y="7315"/>
                  </a:lnTo>
                  <a:lnTo>
                    <a:pt x="8730717" y="22275"/>
                  </a:lnTo>
                  <a:lnTo>
                    <a:pt x="8679472" y="44983"/>
                  </a:lnTo>
                  <a:lnTo>
                    <a:pt x="8632114" y="74980"/>
                  </a:lnTo>
                  <a:lnTo>
                    <a:pt x="8589670" y="111594"/>
                  </a:lnTo>
                  <a:lnTo>
                    <a:pt x="8553044" y="154038"/>
                  </a:lnTo>
                  <a:lnTo>
                    <a:pt x="8523059" y="201396"/>
                  </a:lnTo>
                  <a:lnTo>
                    <a:pt x="8500339" y="252641"/>
                  </a:lnTo>
                  <a:lnTo>
                    <a:pt x="8485391" y="306666"/>
                  </a:lnTo>
                  <a:lnTo>
                    <a:pt x="8478533" y="362305"/>
                  </a:lnTo>
                  <a:lnTo>
                    <a:pt x="8478075" y="381000"/>
                  </a:lnTo>
                  <a:lnTo>
                    <a:pt x="8478533" y="399707"/>
                  </a:lnTo>
                  <a:lnTo>
                    <a:pt x="8485391" y="455333"/>
                  </a:lnTo>
                  <a:lnTo>
                    <a:pt x="8500339" y="509358"/>
                  </a:lnTo>
                  <a:lnTo>
                    <a:pt x="8523059" y="560603"/>
                  </a:lnTo>
                  <a:lnTo>
                    <a:pt x="8553044" y="607961"/>
                  </a:lnTo>
                  <a:lnTo>
                    <a:pt x="8589670" y="650405"/>
                  </a:lnTo>
                  <a:lnTo>
                    <a:pt x="8632114" y="687031"/>
                  </a:lnTo>
                  <a:lnTo>
                    <a:pt x="8679472" y="717016"/>
                  </a:lnTo>
                  <a:lnTo>
                    <a:pt x="8730717" y="739724"/>
                  </a:lnTo>
                  <a:lnTo>
                    <a:pt x="8784742" y="754672"/>
                  </a:lnTo>
                  <a:lnTo>
                    <a:pt x="8840368" y="761542"/>
                  </a:lnTo>
                  <a:lnTo>
                    <a:pt x="8859075" y="762000"/>
                  </a:lnTo>
                  <a:lnTo>
                    <a:pt x="8877757" y="761542"/>
                  </a:lnTo>
                  <a:lnTo>
                    <a:pt x="8933409" y="754672"/>
                  </a:lnTo>
                  <a:lnTo>
                    <a:pt x="8987422" y="739724"/>
                  </a:lnTo>
                  <a:lnTo>
                    <a:pt x="9038679" y="717016"/>
                  </a:lnTo>
                  <a:lnTo>
                    <a:pt x="9086024" y="687031"/>
                  </a:lnTo>
                  <a:lnTo>
                    <a:pt x="9128481" y="650405"/>
                  </a:lnTo>
                  <a:lnTo>
                    <a:pt x="9165082" y="607961"/>
                  </a:lnTo>
                  <a:lnTo>
                    <a:pt x="9195092" y="560603"/>
                  </a:lnTo>
                  <a:lnTo>
                    <a:pt x="9217800" y="509358"/>
                  </a:lnTo>
                  <a:lnTo>
                    <a:pt x="9232748" y="455333"/>
                  </a:lnTo>
                  <a:lnTo>
                    <a:pt x="9239606" y="399707"/>
                  </a:lnTo>
                  <a:lnTo>
                    <a:pt x="9240075" y="381000"/>
                  </a:lnTo>
                  <a:close/>
                </a:path>
              </a:pathLst>
            </a:custGeom>
            <a:solidFill>
              <a:srgbClr val="5E4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32381" y="3320744"/>
              <a:ext cx="8801100" cy="5372735"/>
            </a:xfrm>
            <a:custGeom>
              <a:avLst/>
              <a:gdLst/>
              <a:ahLst/>
              <a:cxnLst/>
              <a:rect l="l" t="t" r="r" b="b"/>
              <a:pathLst>
                <a:path w="8801100" h="5372734">
                  <a:moveTo>
                    <a:pt x="322808" y="5162181"/>
                  </a:moveTo>
                  <a:lnTo>
                    <a:pt x="296684" y="5135804"/>
                  </a:lnTo>
                  <a:lnTo>
                    <a:pt x="113855" y="5319801"/>
                  </a:lnTo>
                  <a:lnTo>
                    <a:pt x="25450" y="5231854"/>
                  </a:lnTo>
                  <a:lnTo>
                    <a:pt x="0" y="5258244"/>
                  </a:lnTo>
                  <a:lnTo>
                    <a:pt x="113855" y="5372570"/>
                  </a:lnTo>
                  <a:lnTo>
                    <a:pt x="322808" y="5162181"/>
                  </a:lnTo>
                  <a:close/>
                </a:path>
                <a:path w="8801100" h="5372734">
                  <a:moveTo>
                    <a:pt x="322808" y="3443897"/>
                  </a:moveTo>
                  <a:lnTo>
                    <a:pt x="296684" y="3417506"/>
                  </a:lnTo>
                  <a:lnTo>
                    <a:pt x="113855" y="3601516"/>
                  </a:lnTo>
                  <a:lnTo>
                    <a:pt x="25450" y="3513569"/>
                  </a:lnTo>
                  <a:lnTo>
                    <a:pt x="0" y="3539960"/>
                  </a:lnTo>
                  <a:lnTo>
                    <a:pt x="113855" y="3654272"/>
                  </a:lnTo>
                  <a:lnTo>
                    <a:pt x="322808" y="3443897"/>
                  </a:lnTo>
                  <a:close/>
                </a:path>
                <a:path w="8801100" h="5372734">
                  <a:moveTo>
                    <a:pt x="322808" y="1735150"/>
                  </a:moveTo>
                  <a:lnTo>
                    <a:pt x="296684" y="1708759"/>
                  </a:lnTo>
                  <a:lnTo>
                    <a:pt x="113855" y="1892769"/>
                  </a:lnTo>
                  <a:lnTo>
                    <a:pt x="25450" y="1804822"/>
                  </a:lnTo>
                  <a:lnTo>
                    <a:pt x="0" y="1831213"/>
                  </a:lnTo>
                  <a:lnTo>
                    <a:pt x="113855" y="1945525"/>
                  </a:lnTo>
                  <a:lnTo>
                    <a:pt x="322808" y="1735150"/>
                  </a:lnTo>
                  <a:close/>
                </a:path>
                <a:path w="8801100" h="5372734">
                  <a:moveTo>
                    <a:pt x="322808" y="26390"/>
                  </a:moveTo>
                  <a:lnTo>
                    <a:pt x="296684" y="0"/>
                  </a:lnTo>
                  <a:lnTo>
                    <a:pt x="113855" y="184010"/>
                  </a:lnTo>
                  <a:lnTo>
                    <a:pt x="25450" y="96062"/>
                  </a:lnTo>
                  <a:lnTo>
                    <a:pt x="0" y="122453"/>
                  </a:lnTo>
                  <a:lnTo>
                    <a:pt x="113855" y="236766"/>
                  </a:lnTo>
                  <a:lnTo>
                    <a:pt x="322808" y="26390"/>
                  </a:lnTo>
                  <a:close/>
                </a:path>
                <a:path w="8801100" h="5372734">
                  <a:moveTo>
                    <a:pt x="8800859" y="5162181"/>
                  </a:moveTo>
                  <a:lnTo>
                    <a:pt x="8774735" y="5135804"/>
                  </a:lnTo>
                  <a:lnTo>
                    <a:pt x="8591906" y="5319801"/>
                  </a:lnTo>
                  <a:lnTo>
                    <a:pt x="8503501" y="5231854"/>
                  </a:lnTo>
                  <a:lnTo>
                    <a:pt x="8478050" y="5258244"/>
                  </a:lnTo>
                  <a:lnTo>
                    <a:pt x="8591906" y="5372570"/>
                  </a:lnTo>
                  <a:lnTo>
                    <a:pt x="8800859" y="5162181"/>
                  </a:lnTo>
                  <a:close/>
                </a:path>
                <a:path w="8801100" h="5372734">
                  <a:moveTo>
                    <a:pt x="8800859" y="3443897"/>
                  </a:moveTo>
                  <a:lnTo>
                    <a:pt x="8774735" y="3417506"/>
                  </a:lnTo>
                  <a:lnTo>
                    <a:pt x="8591906" y="3601516"/>
                  </a:lnTo>
                  <a:lnTo>
                    <a:pt x="8503501" y="3513569"/>
                  </a:lnTo>
                  <a:lnTo>
                    <a:pt x="8478050" y="3539960"/>
                  </a:lnTo>
                  <a:lnTo>
                    <a:pt x="8591906" y="3654272"/>
                  </a:lnTo>
                  <a:lnTo>
                    <a:pt x="8800859" y="3443897"/>
                  </a:lnTo>
                  <a:close/>
                </a:path>
                <a:path w="8801100" h="5372734">
                  <a:moveTo>
                    <a:pt x="8800859" y="1735150"/>
                  </a:moveTo>
                  <a:lnTo>
                    <a:pt x="8774735" y="1708759"/>
                  </a:lnTo>
                  <a:lnTo>
                    <a:pt x="8591906" y="1892769"/>
                  </a:lnTo>
                  <a:lnTo>
                    <a:pt x="8503501" y="1804822"/>
                  </a:lnTo>
                  <a:lnTo>
                    <a:pt x="8478050" y="1831213"/>
                  </a:lnTo>
                  <a:lnTo>
                    <a:pt x="8591906" y="1945525"/>
                  </a:lnTo>
                  <a:lnTo>
                    <a:pt x="8800859" y="1735150"/>
                  </a:lnTo>
                  <a:close/>
                </a:path>
                <a:path w="8801100" h="5372734">
                  <a:moveTo>
                    <a:pt x="8800859" y="26390"/>
                  </a:moveTo>
                  <a:lnTo>
                    <a:pt x="8774735" y="0"/>
                  </a:lnTo>
                  <a:lnTo>
                    <a:pt x="8591906" y="184010"/>
                  </a:lnTo>
                  <a:lnTo>
                    <a:pt x="8503501" y="96062"/>
                  </a:lnTo>
                  <a:lnTo>
                    <a:pt x="8478050" y="122453"/>
                  </a:lnTo>
                  <a:lnTo>
                    <a:pt x="8591906" y="236766"/>
                  </a:lnTo>
                  <a:lnTo>
                    <a:pt x="8800859" y="26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5394" y="9606973"/>
              <a:ext cx="771524" cy="46672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9572027"/>
              <a:ext cx="1818005" cy="617220"/>
            </a:xfrm>
            <a:custGeom>
              <a:avLst/>
              <a:gdLst/>
              <a:ahLst/>
              <a:cxnLst/>
              <a:rect l="l" t="t" r="r" b="b"/>
              <a:pathLst>
                <a:path w="1818005" h="617220">
                  <a:moveTo>
                    <a:pt x="1817916" y="0"/>
                  </a:moveTo>
                  <a:lnTo>
                    <a:pt x="0" y="0"/>
                  </a:lnTo>
                  <a:lnTo>
                    <a:pt x="0" y="616750"/>
                  </a:lnTo>
                  <a:lnTo>
                    <a:pt x="1817916" y="616750"/>
                  </a:lnTo>
                  <a:lnTo>
                    <a:pt x="1817916" y="0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1003</Words>
  <Application>Microsoft Office PowerPoint</Application>
  <PresentationFormat>Personnalisé</PresentationFormat>
  <Paragraphs>182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Calibri</vt:lpstr>
      <vt:lpstr>Impact</vt:lpstr>
      <vt:lpstr>Roboto Lt</vt:lpstr>
      <vt:lpstr>Tahoma</vt:lpstr>
      <vt:lpstr>Times New Roman</vt:lpstr>
      <vt:lpstr>Trebuchet MS</vt:lpstr>
      <vt:lpstr>Office Theme</vt:lpstr>
      <vt:lpstr>Présentation PowerPoint</vt:lpstr>
      <vt:lpstr>Allomecano Sur la route, nous veillons sur vous</vt:lpstr>
      <vt:lpstr>Présentation PowerPoint</vt:lpstr>
      <vt:lpstr>Présentation PowerPoint</vt:lpstr>
      <vt:lpstr>Solution</vt:lpstr>
      <vt:lpstr>POURQUOI MAINTENANT? —</vt:lpstr>
      <vt:lpstr>Taille du marché --</vt:lpstr>
      <vt:lpstr>CONCURENCE</vt:lpstr>
      <vt:lpstr>Fonctionalités</vt:lpstr>
      <vt:lpstr>Le produit</vt:lpstr>
      <vt:lpstr>Le produit</vt:lpstr>
      <vt:lpstr>BuSineSS model</vt:lpstr>
      <vt:lpstr>L'ÉQUIPE</vt:lpstr>
      <vt:lpstr>ETATS FINANCIERS Coût du projet</vt:lpstr>
      <vt:lpstr>ETATS FINANCIERS Charges d'exploitation</vt:lpstr>
      <vt:lpstr>ETATS FINANCIERS  CHIFFRE D’AFFAIRE</vt:lpstr>
      <vt:lpstr>ETATS FINANCIERS Compte de resultat</vt:lpstr>
      <vt:lpstr>ETATS FINANCIERS Utilisation des fonds</vt:lpstr>
      <vt:lpstr>OKR —</vt:lpstr>
      <vt:lpstr>Réalisations —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pitchV02</dc:title>
  <cp:lastModifiedBy>GUEST</cp:lastModifiedBy>
  <cp:revision>3</cp:revision>
  <dcterms:created xsi:type="dcterms:W3CDTF">2024-10-02T06:51:52Z</dcterms:created>
  <dcterms:modified xsi:type="dcterms:W3CDTF">2024-10-02T08:20:24Z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2024-09-02T00:00:00Z</vt:filetime>
  </property>
  <property fmtid="{D5CDD505-2E9C-101B-9397-08002B2CF9AE}" pid="3" name="Creator">
    <vt:lpwstr>Adobe Illustrator 25.3 (Macintosh)</vt:lpwstr>
  </property>
  <property fmtid="{D5CDD505-2E9C-101B-9397-08002B2CF9AE}" pid="4" name="LastSaved">
    <vt:filetime>2024-10-02T00:00:00Z</vt:filetime>
  </property>
</Properties>
</file>