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357A"/>
    <a:srgbClr val="0BA5E8"/>
    <a:srgbClr val="682136"/>
    <a:srgbClr val="1E47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B033C-80A6-4D4A-BAA5-28EB930EA0E1}" v="51" dt="2022-11-29T08:28:30.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phée Nve Hounkponou" userId="21c9fa45bb8d2ee7" providerId="LiveId" clId="{11BB033C-80A6-4D4A-BAA5-28EB930EA0E1}"/>
    <pc:docChg chg="undo custSel addSld modSld sldOrd">
      <pc:chgData name="Orphée Nve Hounkponou" userId="21c9fa45bb8d2ee7" providerId="LiveId" clId="{11BB033C-80A6-4D4A-BAA5-28EB930EA0E1}" dt="2022-12-02T17:06:36.811" v="4753" actId="20577"/>
      <pc:docMkLst>
        <pc:docMk/>
      </pc:docMkLst>
      <pc:sldChg chg="modSp mod">
        <pc:chgData name="Orphée Nve Hounkponou" userId="21c9fa45bb8d2ee7" providerId="LiveId" clId="{11BB033C-80A6-4D4A-BAA5-28EB930EA0E1}" dt="2022-11-29T12:16:20.398" v="4600" actId="1036"/>
        <pc:sldMkLst>
          <pc:docMk/>
          <pc:sldMk cId="2118401578" sldId="256"/>
        </pc:sldMkLst>
        <pc:spChg chg="mod">
          <ac:chgData name="Orphée Nve Hounkponou" userId="21c9fa45bb8d2ee7" providerId="LiveId" clId="{11BB033C-80A6-4D4A-BAA5-28EB930EA0E1}" dt="2022-11-29T12:16:17.771" v="4599" actId="207"/>
          <ac:spMkLst>
            <pc:docMk/>
            <pc:sldMk cId="2118401578" sldId="256"/>
            <ac:spMk id="11" creationId="{067D7201-E6C4-F8AF-08A5-D5D891C7B980}"/>
          </ac:spMkLst>
        </pc:spChg>
        <pc:picChg chg="mod">
          <ac:chgData name="Orphée Nve Hounkponou" userId="21c9fa45bb8d2ee7" providerId="LiveId" clId="{11BB033C-80A6-4D4A-BAA5-28EB930EA0E1}" dt="2022-11-29T12:16:20.398" v="4600" actId="1036"/>
          <ac:picMkLst>
            <pc:docMk/>
            <pc:sldMk cId="2118401578" sldId="256"/>
            <ac:picMk id="5" creationId="{549FD40E-24F6-D3C7-50AD-8A8C711DD3C4}"/>
          </ac:picMkLst>
        </pc:picChg>
      </pc:sldChg>
      <pc:sldChg chg="modSp add mod ord">
        <pc:chgData name="Orphée Nve Hounkponou" userId="21c9fa45bb8d2ee7" providerId="LiveId" clId="{11BB033C-80A6-4D4A-BAA5-28EB930EA0E1}" dt="2022-11-29T12:16:27.282" v="4601" actId="207"/>
        <pc:sldMkLst>
          <pc:docMk/>
          <pc:sldMk cId="765329352" sldId="262"/>
        </pc:sldMkLst>
        <pc:spChg chg="mod">
          <ac:chgData name="Orphée Nve Hounkponou" userId="21c9fa45bb8d2ee7" providerId="LiveId" clId="{11BB033C-80A6-4D4A-BAA5-28EB930EA0E1}" dt="2022-11-28T15:14:52.226" v="21" actId="1076"/>
          <ac:spMkLst>
            <pc:docMk/>
            <pc:sldMk cId="765329352" sldId="262"/>
            <ac:spMk id="6" creationId="{5958D69D-1030-E4E0-9529-A9EB3627F4E5}"/>
          </ac:spMkLst>
        </pc:spChg>
        <pc:spChg chg="mod">
          <ac:chgData name="Orphée Nve Hounkponou" userId="21c9fa45bb8d2ee7" providerId="LiveId" clId="{11BB033C-80A6-4D4A-BAA5-28EB930EA0E1}" dt="2022-11-29T12:16:27.282" v="4601" actId="207"/>
          <ac:spMkLst>
            <pc:docMk/>
            <pc:sldMk cId="765329352" sldId="262"/>
            <ac:spMk id="11" creationId="{067D7201-E6C4-F8AF-08A5-D5D891C7B980}"/>
          </ac:spMkLst>
        </pc:spChg>
      </pc:sldChg>
      <pc:sldChg chg="addSp modSp add mod ord">
        <pc:chgData name="Orphée Nve Hounkponou" userId="21c9fa45bb8d2ee7" providerId="LiveId" clId="{11BB033C-80A6-4D4A-BAA5-28EB930EA0E1}" dt="2022-11-29T08:25:53.395" v="4579" actId="27636"/>
        <pc:sldMkLst>
          <pc:docMk/>
          <pc:sldMk cId="2341378842" sldId="263"/>
        </pc:sldMkLst>
        <pc:spChg chg="mod">
          <ac:chgData name="Orphée Nve Hounkponou" userId="21c9fa45bb8d2ee7" providerId="LiveId" clId="{11BB033C-80A6-4D4A-BAA5-28EB930EA0E1}" dt="2022-11-28T15:25:28.351" v="664" actId="1076"/>
          <ac:spMkLst>
            <pc:docMk/>
            <pc:sldMk cId="2341378842" sldId="263"/>
            <ac:spMk id="2" creationId="{823D1935-EE8A-914F-9381-5AC3163F4E78}"/>
          </ac:spMkLst>
        </pc:spChg>
        <pc:spChg chg="mod">
          <ac:chgData name="Orphée Nve Hounkponou" userId="21c9fa45bb8d2ee7" providerId="LiveId" clId="{11BB033C-80A6-4D4A-BAA5-28EB930EA0E1}" dt="2022-11-29T08:25:53.395" v="4579" actId="27636"/>
          <ac:spMkLst>
            <pc:docMk/>
            <pc:sldMk cId="2341378842" sldId="263"/>
            <ac:spMk id="3" creationId="{1CA3CFF5-BBA6-3DB2-F4E5-CF0021F6B91E}"/>
          </ac:spMkLst>
        </pc:spChg>
        <pc:picChg chg="add mod">
          <ac:chgData name="Orphée Nve Hounkponou" userId="21c9fa45bb8d2ee7" providerId="LiveId" clId="{11BB033C-80A6-4D4A-BAA5-28EB930EA0E1}" dt="2022-11-29T08:25:31.893" v="4574" actId="1076"/>
          <ac:picMkLst>
            <pc:docMk/>
            <pc:sldMk cId="2341378842" sldId="263"/>
            <ac:picMk id="5" creationId="{E0368111-31FD-0AE6-FF2E-66828E5B435B}"/>
          </ac:picMkLst>
        </pc:picChg>
      </pc:sldChg>
      <pc:sldChg chg="addSp delSp modSp new mod">
        <pc:chgData name="Orphée Nve Hounkponou" userId="21c9fa45bb8d2ee7" providerId="LiveId" clId="{11BB033C-80A6-4D4A-BAA5-28EB930EA0E1}" dt="2022-11-28T15:40:54.732" v="2106" actId="20577"/>
        <pc:sldMkLst>
          <pc:docMk/>
          <pc:sldMk cId="921998664" sldId="264"/>
        </pc:sldMkLst>
        <pc:spChg chg="mod">
          <ac:chgData name="Orphée Nve Hounkponou" userId="21c9fa45bb8d2ee7" providerId="LiveId" clId="{11BB033C-80A6-4D4A-BAA5-28EB930EA0E1}" dt="2022-11-28T15:37:33.613" v="1874" actId="20577"/>
          <ac:spMkLst>
            <pc:docMk/>
            <pc:sldMk cId="921998664" sldId="264"/>
            <ac:spMk id="2" creationId="{1D08C247-18E8-38D2-BA4E-D64DE8675FA2}"/>
          </ac:spMkLst>
        </pc:spChg>
        <pc:spChg chg="del">
          <ac:chgData name="Orphée Nve Hounkponou" userId="21c9fa45bb8d2ee7" providerId="LiveId" clId="{11BB033C-80A6-4D4A-BAA5-28EB930EA0E1}" dt="2022-11-28T15:23:34.797" v="491" actId="478"/>
          <ac:spMkLst>
            <pc:docMk/>
            <pc:sldMk cId="921998664" sldId="264"/>
            <ac:spMk id="3" creationId="{939DC9E4-B610-992A-D90D-4B00D4D7C469}"/>
          </ac:spMkLst>
        </pc:spChg>
        <pc:spChg chg="add mod">
          <ac:chgData name="Orphée Nve Hounkponou" userId="21c9fa45bb8d2ee7" providerId="LiveId" clId="{11BB033C-80A6-4D4A-BAA5-28EB930EA0E1}" dt="2022-11-28T15:34:40.859" v="1380" actId="1076"/>
          <ac:spMkLst>
            <pc:docMk/>
            <pc:sldMk cId="921998664" sldId="264"/>
            <ac:spMk id="3" creationId="{E084AE4E-DAAD-7E5C-DF02-A9440002244C}"/>
          </ac:spMkLst>
        </pc:spChg>
        <pc:spChg chg="add mod">
          <ac:chgData name="Orphée Nve Hounkponou" userId="21c9fa45bb8d2ee7" providerId="LiveId" clId="{11BB033C-80A6-4D4A-BAA5-28EB930EA0E1}" dt="2022-11-28T15:31:22.089" v="1206" actId="14100"/>
          <ac:spMkLst>
            <pc:docMk/>
            <pc:sldMk cId="921998664" sldId="264"/>
            <ac:spMk id="4" creationId="{C47DD54A-A189-1273-DBDA-CF9AB05E8040}"/>
          </ac:spMkLst>
        </pc:spChg>
        <pc:spChg chg="add mod">
          <ac:chgData name="Orphée Nve Hounkponou" userId="21c9fa45bb8d2ee7" providerId="LiveId" clId="{11BB033C-80A6-4D4A-BAA5-28EB930EA0E1}" dt="2022-11-28T15:34:40.859" v="1380" actId="1076"/>
          <ac:spMkLst>
            <pc:docMk/>
            <pc:sldMk cId="921998664" sldId="264"/>
            <ac:spMk id="5" creationId="{6C7BB5E0-B676-54D6-7CFF-5FCC1F173F6B}"/>
          </ac:spMkLst>
        </pc:spChg>
        <pc:spChg chg="add mod">
          <ac:chgData name="Orphée Nve Hounkponou" userId="21c9fa45bb8d2ee7" providerId="LiveId" clId="{11BB033C-80A6-4D4A-BAA5-28EB930EA0E1}" dt="2022-11-28T15:34:40.859" v="1380" actId="1076"/>
          <ac:spMkLst>
            <pc:docMk/>
            <pc:sldMk cId="921998664" sldId="264"/>
            <ac:spMk id="6" creationId="{5D794ABD-AE9F-C91B-7053-5C548DD3558C}"/>
          </ac:spMkLst>
        </pc:spChg>
        <pc:spChg chg="add mod">
          <ac:chgData name="Orphée Nve Hounkponou" userId="21c9fa45bb8d2ee7" providerId="LiveId" clId="{11BB033C-80A6-4D4A-BAA5-28EB930EA0E1}" dt="2022-11-28T15:34:40.859" v="1380" actId="1076"/>
          <ac:spMkLst>
            <pc:docMk/>
            <pc:sldMk cId="921998664" sldId="264"/>
            <ac:spMk id="7" creationId="{E56C6F6E-D610-80E5-A262-432BEFBEE82A}"/>
          </ac:spMkLst>
        </pc:spChg>
        <pc:spChg chg="add mod">
          <ac:chgData name="Orphée Nve Hounkponou" userId="21c9fa45bb8d2ee7" providerId="LiveId" clId="{11BB033C-80A6-4D4A-BAA5-28EB930EA0E1}" dt="2022-11-28T15:34:40.859" v="1380" actId="1076"/>
          <ac:spMkLst>
            <pc:docMk/>
            <pc:sldMk cId="921998664" sldId="264"/>
            <ac:spMk id="8" creationId="{93F418B8-8883-79C0-1EF6-AB1B32811682}"/>
          </ac:spMkLst>
        </pc:spChg>
        <pc:spChg chg="add mod">
          <ac:chgData name="Orphée Nve Hounkponou" userId="21c9fa45bb8d2ee7" providerId="LiveId" clId="{11BB033C-80A6-4D4A-BAA5-28EB930EA0E1}" dt="2022-11-28T15:34:40.859" v="1380" actId="1076"/>
          <ac:spMkLst>
            <pc:docMk/>
            <pc:sldMk cId="921998664" sldId="264"/>
            <ac:spMk id="9" creationId="{9B6ACADF-B206-6913-F457-2503BF82676C}"/>
          </ac:spMkLst>
        </pc:spChg>
        <pc:spChg chg="add mod">
          <ac:chgData name="Orphée Nve Hounkponou" userId="21c9fa45bb8d2ee7" providerId="LiveId" clId="{11BB033C-80A6-4D4A-BAA5-28EB930EA0E1}" dt="2022-11-28T15:34:40.859" v="1380" actId="1076"/>
          <ac:spMkLst>
            <pc:docMk/>
            <pc:sldMk cId="921998664" sldId="264"/>
            <ac:spMk id="10" creationId="{F6930BDA-4453-E81A-1045-A6C82CAAF452}"/>
          </ac:spMkLst>
        </pc:spChg>
        <pc:spChg chg="add mod">
          <ac:chgData name="Orphée Nve Hounkponou" userId="21c9fa45bb8d2ee7" providerId="LiveId" clId="{11BB033C-80A6-4D4A-BAA5-28EB930EA0E1}" dt="2022-11-28T15:40:54.732" v="2106" actId="20577"/>
          <ac:spMkLst>
            <pc:docMk/>
            <pc:sldMk cId="921998664" sldId="264"/>
            <ac:spMk id="11" creationId="{EB6102C5-7E92-C411-DCE4-D4C894E42ED5}"/>
          </ac:spMkLst>
        </pc:spChg>
        <pc:spChg chg="add mod">
          <ac:chgData name="Orphée Nve Hounkponou" userId="21c9fa45bb8d2ee7" providerId="LiveId" clId="{11BB033C-80A6-4D4A-BAA5-28EB930EA0E1}" dt="2022-11-28T15:34:40.859" v="1380" actId="1076"/>
          <ac:spMkLst>
            <pc:docMk/>
            <pc:sldMk cId="921998664" sldId="264"/>
            <ac:spMk id="12" creationId="{15B45DCB-3C57-BCE4-4F1E-7CC591E64868}"/>
          </ac:spMkLst>
        </pc:spChg>
        <pc:spChg chg="add mod">
          <ac:chgData name="Orphée Nve Hounkponou" userId="21c9fa45bb8d2ee7" providerId="LiveId" clId="{11BB033C-80A6-4D4A-BAA5-28EB930EA0E1}" dt="2022-11-28T15:34:40.859" v="1380" actId="1076"/>
          <ac:spMkLst>
            <pc:docMk/>
            <pc:sldMk cId="921998664" sldId="264"/>
            <ac:spMk id="13" creationId="{16C18EA0-EB9E-4245-BBAD-0ED10D6ECD0A}"/>
          </ac:spMkLst>
        </pc:spChg>
        <pc:spChg chg="add mod">
          <ac:chgData name="Orphée Nve Hounkponou" userId="21c9fa45bb8d2ee7" providerId="LiveId" clId="{11BB033C-80A6-4D4A-BAA5-28EB930EA0E1}" dt="2022-11-28T15:34:40.859" v="1380" actId="1076"/>
          <ac:spMkLst>
            <pc:docMk/>
            <pc:sldMk cId="921998664" sldId="264"/>
            <ac:spMk id="14" creationId="{34474B76-AED5-7ED8-6980-2A0FA06D2A92}"/>
          </ac:spMkLst>
        </pc:spChg>
        <pc:spChg chg="add mod">
          <ac:chgData name="Orphée Nve Hounkponou" userId="21c9fa45bb8d2ee7" providerId="LiveId" clId="{11BB033C-80A6-4D4A-BAA5-28EB930EA0E1}" dt="2022-11-28T15:34:40.859" v="1380" actId="1076"/>
          <ac:spMkLst>
            <pc:docMk/>
            <pc:sldMk cId="921998664" sldId="264"/>
            <ac:spMk id="15" creationId="{F245C643-6F7F-306B-0D8F-3411D4C3EAC3}"/>
          </ac:spMkLst>
        </pc:spChg>
        <pc:spChg chg="add mod">
          <ac:chgData name="Orphée Nve Hounkponou" userId="21c9fa45bb8d2ee7" providerId="LiveId" clId="{11BB033C-80A6-4D4A-BAA5-28EB930EA0E1}" dt="2022-11-28T15:39:20.942" v="2102" actId="20577"/>
          <ac:spMkLst>
            <pc:docMk/>
            <pc:sldMk cId="921998664" sldId="264"/>
            <ac:spMk id="16" creationId="{18695C92-A837-B46E-FCA1-346A361770B9}"/>
          </ac:spMkLst>
        </pc:spChg>
      </pc:sldChg>
      <pc:sldChg chg="addSp delSp modSp new mod">
        <pc:chgData name="Orphée Nve Hounkponou" userId="21c9fa45bb8d2ee7" providerId="LiveId" clId="{11BB033C-80A6-4D4A-BAA5-28EB930EA0E1}" dt="2022-11-28T16:28:41.054" v="4309" actId="20577"/>
        <pc:sldMkLst>
          <pc:docMk/>
          <pc:sldMk cId="1709235146" sldId="265"/>
        </pc:sldMkLst>
        <pc:spChg chg="mod">
          <ac:chgData name="Orphée Nve Hounkponou" userId="21c9fa45bb8d2ee7" providerId="LiveId" clId="{11BB033C-80A6-4D4A-BAA5-28EB930EA0E1}" dt="2022-11-28T15:42:26.677" v="2148" actId="313"/>
          <ac:spMkLst>
            <pc:docMk/>
            <pc:sldMk cId="1709235146" sldId="265"/>
            <ac:spMk id="2" creationId="{C18B6ECA-10AA-7CD4-4DBD-1CCEB9C0BE0B}"/>
          </ac:spMkLst>
        </pc:spChg>
        <pc:spChg chg="del mod">
          <ac:chgData name="Orphée Nve Hounkponou" userId="21c9fa45bb8d2ee7" providerId="LiveId" clId="{11BB033C-80A6-4D4A-BAA5-28EB930EA0E1}" dt="2022-11-28T15:43:26.777" v="2150" actId="478"/>
          <ac:spMkLst>
            <pc:docMk/>
            <pc:sldMk cId="1709235146" sldId="265"/>
            <ac:spMk id="3" creationId="{13B494D4-E433-8CB5-8767-E260D33D6AE4}"/>
          </ac:spMkLst>
        </pc:spChg>
        <pc:spChg chg="add mod">
          <ac:chgData name="Orphée Nve Hounkponou" userId="21c9fa45bb8d2ee7" providerId="LiveId" clId="{11BB033C-80A6-4D4A-BAA5-28EB930EA0E1}" dt="2022-11-28T16:26:32.437" v="4122" actId="1076"/>
          <ac:spMkLst>
            <pc:docMk/>
            <pc:sldMk cId="1709235146" sldId="265"/>
            <ac:spMk id="3" creationId="{1CA8761C-7583-7493-F251-A34C7BD06650}"/>
          </ac:spMkLst>
        </pc:spChg>
        <pc:spChg chg="add mod">
          <ac:chgData name="Orphée Nve Hounkponou" userId="21c9fa45bb8d2ee7" providerId="LiveId" clId="{11BB033C-80A6-4D4A-BAA5-28EB930EA0E1}" dt="2022-11-28T16:26:32.437" v="4122" actId="1076"/>
          <ac:spMkLst>
            <pc:docMk/>
            <pc:sldMk cId="1709235146" sldId="265"/>
            <ac:spMk id="4" creationId="{F4C6C9EB-EC58-63AF-B49A-62B11D978A68}"/>
          </ac:spMkLst>
        </pc:spChg>
        <pc:spChg chg="add mod">
          <ac:chgData name="Orphée Nve Hounkponou" userId="21c9fa45bb8d2ee7" providerId="LiveId" clId="{11BB033C-80A6-4D4A-BAA5-28EB930EA0E1}" dt="2022-11-28T16:26:32.437" v="4122" actId="1076"/>
          <ac:spMkLst>
            <pc:docMk/>
            <pc:sldMk cId="1709235146" sldId="265"/>
            <ac:spMk id="5" creationId="{2A12DF28-4F41-F54C-DDAB-839ACCC86B61}"/>
          </ac:spMkLst>
        </pc:spChg>
        <pc:spChg chg="add mod">
          <ac:chgData name="Orphée Nve Hounkponou" userId="21c9fa45bb8d2ee7" providerId="LiveId" clId="{11BB033C-80A6-4D4A-BAA5-28EB930EA0E1}" dt="2022-11-28T16:28:41.054" v="4309" actId="20577"/>
          <ac:spMkLst>
            <pc:docMk/>
            <pc:sldMk cId="1709235146" sldId="265"/>
            <ac:spMk id="6" creationId="{B15F649F-3D40-87BC-257C-EA429A984620}"/>
          </ac:spMkLst>
        </pc:spChg>
        <pc:spChg chg="add mod">
          <ac:chgData name="Orphée Nve Hounkponou" userId="21c9fa45bb8d2ee7" providerId="LiveId" clId="{11BB033C-80A6-4D4A-BAA5-28EB930EA0E1}" dt="2022-11-28T16:26:32.437" v="4122" actId="1076"/>
          <ac:spMkLst>
            <pc:docMk/>
            <pc:sldMk cId="1709235146" sldId="265"/>
            <ac:spMk id="7" creationId="{2F497DDF-1339-6B97-0CED-3AEDE8C18DE9}"/>
          </ac:spMkLst>
        </pc:spChg>
        <pc:spChg chg="add mod">
          <ac:chgData name="Orphée Nve Hounkponou" userId="21c9fa45bb8d2ee7" providerId="LiveId" clId="{11BB033C-80A6-4D4A-BAA5-28EB930EA0E1}" dt="2022-11-28T16:26:32.437" v="4122" actId="1076"/>
          <ac:spMkLst>
            <pc:docMk/>
            <pc:sldMk cId="1709235146" sldId="265"/>
            <ac:spMk id="8" creationId="{7F483B3D-65ED-90ED-2594-37D0EE545B54}"/>
          </ac:spMkLst>
        </pc:spChg>
        <pc:spChg chg="add mod">
          <ac:chgData name="Orphée Nve Hounkponou" userId="21c9fa45bb8d2ee7" providerId="LiveId" clId="{11BB033C-80A6-4D4A-BAA5-28EB930EA0E1}" dt="2022-11-28T16:26:32.437" v="4122" actId="1076"/>
          <ac:spMkLst>
            <pc:docMk/>
            <pc:sldMk cId="1709235146" sldId="265"/>
            <ac:spMk id="10" creationId="{3452CBFE-6DCB-F48D-6AA1-FB0AA3557335}"/>
          </ac:spMkLst>
        </pc:spChg>
        <pc:spChg chg="add mod">
          <ac:chgData name="Orphée Nve Hounkponou" userId="21c9fa45bb8d2ee7" providerId="LiveId" clId="{11BB033C-80A6-4D4A-BAA5-28EB930EA0E1}" dt="2022-11-28T16:26:35.495" v="4123" actId="1076"/>
          <ac:spMkLst>
            <pc:docMk/>
            <pc:sldMk cId="1709235146" sldId="265"/>
            <ac:spMk id="12" creationId="{FEFD4C66-D8CB-4CF0-5DDB-4B689FAD9477}"/>
          </ac:spMkLst>
        </pc:spChg>
        <pc:spChg chg="add del mod">
          <ac:chgData name="Orphée Nve Hounkponou" userId="21c9fa45bb8d2ee7" providerId="LiveId" clId="{11BB033C-80A6-4D4A-BAA5-28EB930EA0E1}" dt="2022-11-28T16:13:05.940" v="3059" actId="478"/>
          <ac:spMkLst>
            <pc:docMk/>
            <pc:sldMk cId="1709235146" sldId="265"/>
            <ac:spMk id="16" creationId="{3C08D371-50E7-6B31-A3FA-5E78CCAFAEAB}"/>
          </ac:spMkLst>
        </pc:spChg>
        <pc:spChg chg="add del mod">
          <ac:chgData name="Orphée Nve Hounkponou" userId="21c9fa45bb8d2ee7" providerId="LiveId" clId="{11BB033C-80A6-4D4A-BAA5-28EB930EA0E1}" dt="2022-11-28T16:04:52.016" v="2961" actId="478"/>
          <ac:spMkLst>
            <pc:docMk/>
            <pc:sldMk cId="1709235146" sldId="265"/>
            <ac:spMk id="17" creationId="{995E6AEC-DCCC-925D-6A6F-D65BE0A4C743}"/>
          </ac:spMkLst>
        </pc:spChg>
        <pc:spChg chg="add del mod">
          <ac:chgData name="Orphée Nve Hounkponou" userId="21c9fa45bb8d2ee7" providerId="LiveId" clId="{11BB033C-80A6-4D4A-BAA5-28EB930EA0E1}" dt="2022-11-28T16:04:52.016" v="2961" actId="478"/>
          <ac:spMkLst>
            <pc:docMk/>
            <pc:sldMk cId="1709235146" sldId="265"/>
            <ac:spMk id="18" creationId="{834C9ACE-7001-25CB-ED37-6CB0A7E613AF}"/>
          </ac:spMkLst>
        </pc:spChg>
        <pc:spChg chg="add del mod">
          <ac:chgData name="Orphée Nve Hounkponou" userId="21c9fa45bb8d2ee7" providerId="LiveId" clId="{11BB033C-80A6-4D4A-BAA5-28EB930EA0E1}" dt="2022-11-28T16:13:07.190" v="3060" actId="478"/>
          <ac:spMkLst>
            <pc:docMk/>
            <pc:sldMk cId="1709235146" sldId="265"/>
            <ac:spMk id="19" creationId="{897B77D1-E74D-A2DB-05C5-CDDEDC7CBCD6}"/>
          </ac:spMkLst>
        </pc:spChg>
        <pc:spChg chg="add del mod">
          <ac:chgData name="Orphée Nve Hounkponou" userId="21c9fa45bb8d2ee7" providerId="LiveId" clId="{11BB033C-80A6-4D4A-BAA5-28EB930EA0E1}" dt="2022-11-28T16:13:08.364" v="3061" actId="478"/>
          <ac:spMkLst>
            <pc:docMk/>
            <pc:sldMk cId="1709235146" sldId="265"/>
            <ac:spMk id="20" creationId="{41920090-8751-2AF1-6BF4-CA15222D0656}"/>
          </ac:spMkLst>
        </pc:spChg>
        <pc:spChg chg="add mod">
          <ac:chgData name="Orphée Nve Hounkponou" userId="21c9fa45bb8d2ee7" providerId="LiveId" clId="{11BB033C-80A6-4D4A-BAA5-28EB930EA0E1}" dt="2022-11-28T16:26:32.437" v="4122" actId="1076"/>
          <ac:spMkLst>
            <pc:docMk/>
            <pc:sldMk cId="1709235146" sldId="265"/>
            <ac:spMk id="21" creationId="{90F48ED9-58A0-1537-4511-7D071FE43967}"/>
          </ac:spMkLst>
        </pc:spChg>
        <pc:picChg chg="add del mod">
          <ac:chgData name="Orphée Nve Hounkponou" userId="21c9fa45bb8d2ee7" providerId="LiveId" clId="{11BB033C-80A6-4D4A-BAA5-28EB930EA0E1}" dt="2022-11-28T16:26:32.437" v="4122" actId="1076"/>
          <ac:picMkLst>
            <pc:docMk/>
            <pc:sldMk cId="1709235146" sldId="265"/>
            <ac:picMk id="9" creationId="{03895E6A-7245-3754-51EF-27B6FE6A08AB}"/>
          </ac:picMkLst>
        </pc:picChg>
        <pc:picChg chg="add del mod">
          <ac:chgData name="Orphée Nve Hounkponou" userId="21c9fa45bb8d2ee7" providerId="LiveId" clId="{11BB033C-80A6-4D4A-BAA5-28EB930EA0E1}" dt="2022-11-28T16:26:32.437" v="4122" actId="1076"/>
          <ac:picMkLst>
            <pc:docMk/>
            <pc:sldMk cId="1709235146" sldId="265"/>
            <ac:picMk id="11" creationId="{0259CC45-2DBC-2B66-3EDC-EE9D7E15F2AC}"/>
          </ac:picMkLst>
        </pc:picChg>
        <pc:picChg chg="add del mod">
          <ac:chgData name="Orphée Nve Hounkponou" userId="21c9fa45bb8d2ee7" providerId="LiveId" clId="{11BB033C-80A6-4D4A-BAA5-28EB930EA0E1}" dt="2022-11-28T16:26:32.437" v="4122" actId="1076"/>
          <ac:picMkLst>
            <pc:docMk/>
            <pc:sldMk cId="1709235146" sldId="265"/>
            <ac:picMk id="13" creationId="{4A9EEA6E-0095-4F7C-75C1-66090F8D0BB3}"/>
          </ac:picMkLst>
        </pc:picChg>
        <pc:picChg chg="add del mod">
          <ac:chgData name="Orphée Nve Hounkponou" userId="21c9fa45bb8d2ee7" providerId="LiveId" clId="{11BB033C-80A6-4D4A-BAA5-28EB930EA0E1}" dt="2022-11-28T16:26:32.437" v="4122" actId="1076"/>
          <ac:picMkLst>
            <pc:docMk/>
            <pc:sldMk cId="1709235146" sldId="265"/>
            <ac:picMk id="15" creationId="{30387F05-D228-BFD7-6B40-DE56B85B336D}"/>
          </ac:picMkLst>
        </pc:picChg>
      </pc:sldChg>
      <pc:sldChg chg="addSp delSp modSp new mod">
        <pc:chgData name="Orphée Nve Hounkponou" userId="21c9fa45bb8d2ee7" providerId="LiveId" clId="{11BB033C-80A6-4D4A-BAA5-28EB930EA0E1}" dt="2022-11-29T08:29:01.163" v="4596" actId="20577"/>
        <pc:sldMkLst>
          <pc:docMk/>
          <pc:sldMk cId="3383315413" sldId="266"/>
        </pc:sldMkLst>
        <pc:spChg chg="mod">
          <ac:chgData name="Orphée Nve Hounkponou" userId="21c9fa45bb8d2ee7" providerId="LiveId" clId="{11BB033C-80A6-4D4A-BAA5-28EB930EA0E1}" dt="2022-11-28T16:20:28.431" v="3599" actId="313"/>
          <ac:spMkLst>
            <pc:docMk/>
            <pc:sldMk cId="3383315413" sldId="266"/>
            <ac:spMk id="2" creationId="{8306DA8F-BCC4-730F-B2FF-09CFCF4791F6}"/>
          </ac:spMkLst>
        </pc:spChg>
        <pc:spChg chg="del mod">
          <ac:chgData name="Orphée Nve Hounkponou" userId="21c9fa45bb8d2ee7" providerId="LiveId" clId="{11BB033C-80A6-4D4A-BAA5-28EB930EA0E1}" dt="2022-11-28T16:12:58.187" v="3058" actId="478"/>
          <ac:spMkLst>
            <pc:docMk/>
            <pc:sldMk cId="3383315413" sldId="266"/>
            <ac:spMk id="3" creationId="{3C90542A-733E-E576-532E-A317F381B444}"/>
          </ac:spMkLst>
        </pc:spChg>
        <pc:spChg chg="add mod">
          <ac:chgData name="Orphée Nve Hounkponou" userId="21c9fa45bb8d2ee7" providerId="LiveId" clId="{11BB033C-80A6-4D4A-BAA5-28EB930EA0E1}" dt="2022-11-29T08:28:04.302" v="4588" actId="313"/>
          <ac:spMkLst>
            <pc:docMk/>
            <pc:sldMk cId="3383315413" sldId="266"/>
            <ac:spMk id="3" creationId="{D6142E26-83C9-C982-E993-B20B353C5FE7}"/>
          </ac:spMkLst>
        </pc:spChg>
        <pc:spChg chg="add mod">
          <ac:chgData name="Orphée Nve Hounkponou" userId="21c9fa45bb8d2ee7" providerId="LiveId" clId="{11BB033C-80A6-4D4A-BAA5-28EB930EA0E1}" dt="2022-11-29T08:28:26.076" v="4592" actId="313"/>
          <ac:spMkLst>
            <pc:docMk/>
            <pc:sldMk cId="3383315413" sldId="266"/>
            <ac:spMk id="4" creationId="{1CB05E51-B5F1-C132-2806-7441C659ECE6}"/>
          </ac:spMkLst>
        </pc:spChg>
        <pc:spChg chg="add del mod">
          <ac:chgData name="Orphée Nve Hounkponou" userId="21c9fa45bb8d2ee7" providerId="LiveId" clId="{11BB033C-80A6-4D4A-BAA5-28EB930EA0E1}" dt="2022-11-28T16:25:25.216" v="4116" actId="478"/>
          <ac:spMkLst>
            <pc:docMk/>
            <pc:sldMk cId="3383315413" sldId="266"/>
            <ac:spMk id="5" creationId="{F3BCD1CE-706C-7D45-0F79-BC78C544718B}"/>
          </ac:spMkLst>
        </pc:spChg>
        <pc:spChg chg="add mod">
          <ac:chgData name="Orphée Nve Hounkponou" userId="21c9fa45bb8d2ee7" providerId="LiveId" clId="{11BB033C-80A6-4D4A-BAA5-28EB930EA0E1}" dt="2022-11-28T16:26:18.589" v="4120" actId="1076"/>
          <ac:spMkLst>
            <pc:docMk/>
            <pc:sldMk cId="3383315413" sldId="266"/>
            <ac:spMk id="10" creationId="{36AF1979-0662-DDE4-8DA7-3A22F28F4D2C}"/>
          </ac:spMkLst>
        </pc:spChg>
        <pc:spChg chg="add mod">
          <ac:chgData name="Orphée Nve Hounkponou" userId="21c9fa45bb8d2ee7" providerId="LiveId" clId="{11BB033C-80A6-4D4A-BAA5-28EB930EA0E1}" dt="2022-11-29T08:26:18.300" v="4580" actId="313"/>
          <ac:spMkLst>
            <pc:docMk/>
            <pc:sldMk cId="3383315413" sldId="266"/>
            <ac:spMk id="11" creationId="{A5353E3D-C484-FB6A-6106-925BA2B14D4F}"/>
          </ac:spMkLst>
        </pc:spChg>
        <pc:spChg chg="add mod">
          <ac:chgData name="Orphée Nve Hounkponou" userId="21c9fa45bb8d2ee7" providerId="LiveId" clId="{11BB033C-80A6-4D4A-BAA5-28EB930EA0E1}" dt="2022-11-29T08:26:20.833" v="4581" actId="313"/>
          <ac:spMkLst>
            <pc:docMk/>
            <pc:sldMk cId="3383315413" sldId="266"/>
            <ac:spMk id="12" creationId="{F784D06C-5E67-3C78-1F45-D98214493E0A}"/>
          </ac:spMkLst>
        </pc:spChg>
        <pc:spChg chg="add del mod">
          <ac:chgData name="Orphée Nve Hounkponou" userId="21c9fa45bb8d2ee7" providerId="LiveId" clId="{11BB033C-80A6-4D4A-BAA5-28EB930EA0E1}" dt="2022-11-28T16:25:23.129" v="4115" actId="478"/>
          <ac:spMkLst>
            <pc:docMk/>
            <pc:sldMk cId="3383315413" sldId="266"/>
            <ac:spMk id="13" creationId="{7E87F7FD-31F4-4362-F1EC-129AB1EC7150}"/>
          </ac:spMkLst>
        </pc:spChg>
        <pc:spChg chg="add mod">
          <ac:chgData name="Orphée Nve Hounkponou" userId="21c9fa45bb8d2ee7" providerId="LiveId" clId="{11BB033C-80A6-4D4A-BAA5-28EB930EA0E1}" dt="2022-11-29T08:27:55.049" v="4586" actId="790"/>
          <ac:spMkLst>
            <pc:docMk/>
            <pc:sldMk cId="3383315413" sldId="266"/>
            <ac:spMk id="14" creationId="{78A045AD-6066-09B9-A287-075EF1F9D1EA}"/>
          </ac:spMkLst>
        </pc:spChg>
        <pc:spChg chg="add mod">
          <ac:chgData name="Orphée Nve Hounkponou" userId="21c9fa45bb8d2ee7" providerId="LiveId" clId="{11BB033C-80A6-4D4A-BAA5-28EB930EA0E1}" dt="2022-11-29T08:29:01.163" v="4596" actId="20577"/>
          <ac:spMkLst>
            <pc:docMk/>
            <pc:sldMk cId="3383315413" sldId="266"/>
            <ac:spMk id="15" creationId="{308A9675-6C64-0AFA-61E8-719230174801}"/>
          </ac:spMkLst>
        </pc:spChg>
        <pc:picChg chg="add mod">
          <ac:chgData name="Orphée Nve Hounkponou" userId="21c9fa45bb8d2ee7" providerId="LiveId" clId="{11BB033C-80A6-4D4A-BAA5-28EB930EA0E1}" dt="2022-11-28T16:26:18.589" v="4120" actId="1076"/>
          <ac:picMkLst>
            <pc:docMk/>
            <pc:sldMk cId="3383315413" sldId="266"/>
            <ac:picMk id="6" creationId="{DA358791-370E-A3AF-4EA5-97CF570654B5}"/>
          </ac:picMkLst>
        </pc:picChg>
        <pc:picChg chg="add mod">
          <ac:chgData name="Orphée Nve Hounkponou" userId="21c9fa45bb8d2ee7" providerId="LiveId" clId="{11BB033C-80A6-4D4A-BAA5-28EB930EA0E1}" dt="2022-11-28T16:26:18.589" v="4120" actId="1076"/>
          <ac:picMkLst>
            <pc:docMk/>
            <pc:sldMk cId="3383315413" sldId="266"/>
            <ac:picMk id="7" creationId="{4B477D7F-BB0E-C911-BCAD-97E448C88627}"/>
          </ac:picMkLst>
        </pc:picChg>
        <pc:picChg chg="add mod">
          <ac:chgData name="Orphée Nve Hounkponou" userId="21c9fa45bb8d2ee7" providerId="LiveId" clId="{11BB033C-80A6-4D4A-BAA5-28EB930EA0E1}" dt="2022-11-28T16:26:18.589" v="4120" actId="1076"/>
          <ac:picMkLst>
            <pc:docMk/>
            <pc:sldMk cId="3383315413" sldId="266"/>
            <ac:picMk id="8" creationId="{EDD8FB7A-4C47-428C-C3D0-BBCB1EF7128B}"/>
          </ac:picMkLst>
        </pc:picChg>
        <pc:picChg chg="add del mod">
          <ac:chgData name="Orphée Nve Hounkponou" userId="21c9fa45bb8d2ee7" providerId="LiveId" clId="{11BB033C-80A6-4D4A-BAA5-28EB930EA0E1}" dt="2022-11-28T16:25:23.129" v="4115" actId="478"/>
          <ac:picMkLst>
            <pc:docMk/>
            <pc:sldMk cId="3383315413" sldId="266"/>
            <ac:picMk id="9" creationId="{E6328735-9B31-B4B9-0479-7A4E644B352F}"/>
          </ac:picMkLst>
        </pc:picChg>
      </pc:sldChg>
      <pc:sldChg chg="addSp delSp modSp new mod setBg addAnim delAnim">
        <pc:chgData name="Orphée Nve Hounkponou" userId="21c9fa45bb8d2ee7" providerId="LiveId" clId="{11BB033C-80A6-4D4A-BAA5-28EB930EA0E1}" dt="2022-11-29T12:15:51.147" v="4598" actId="14100"/>
        <pc:sldMkLst>
          <pc:docMk/>
          <pc:sldMk cId="3701124435" sldId="267"/>
        </pc:sldMkLst>
        <pc:spChg chg="mod ord">
          <ac:chgData name="Orphée Nve Hounkponou" userId="21c9fa45bb8d2ee7" providerId="LiveId" clId="{11BB033C-80A6-4D4A-BAA5-28EB930EA0E1}" dt="2022-11-28T16:30:45.477" v="4357" actId="26606"/>
          <ac:spMkLst>
            <pc:docMk/>
            <pc:sldMk cId="3701124435" sldId="267"/>
            <ac:spMk id="2" creationId="{3424E00B-A353-50F8-9D3A-B20F029ABC6C}"/>
          </ac:spMkLst>
        </pc:spChg>
        <pc:spChg chg="del">
          <ac:chgData name="Orphée Nve Hounkponou" userId="21c9fa45bb8d2ee7" providerId="LiveId" clId="{11BB033C-80A6-4D4A-BAA5-28EB930EA0E1}" dt="2022-11-28T16:30:10.845" v="4343" actId="478"/>
          <ac:spMkLst>
            <pc:docMk/>
            <pc:sldMk cId="3701124435" sldId="267"/>
            <ac:spMk id="3" creationId="{D2685B39-3D89-721C-A02A-F2A93ABF6283}"/>
          </ac:spMkLst>
        </pc:spChg>
        <pc:spChg chg="add mod">
          <ac:chgData name="Orphée Nve Hounkponou" userId="21c9fa45bb8d2ee7" providerId="LiveId" clId="{11BB033C-80A6-4D4A-BAA5-28EB930EA0E1}" dt="2022-11-28T16:33:18.295" v="4566" actId="122"/>
          <ac:spMkLst>
            <pc:docMk/>
            <pc:sldMk cId="3701124435" sldId="267"/>
            <ac:spMk id="6" creationId="{BFF16F31-94A1-F930-16C2-6927282391AB}"/>
          </ac:spMkLst>
        </pc:spChg>
        <pc:spChg chg="add del">
          <ac:chgData name="Orphée Nve Hounkponou" userId="21c9fa45bb8d2ee7" providerId="LiveId" clId="{11BB033C-80A6-4D4A-BAA5-28EB930EA0E1}" dt="2022-11-28T16:30:33.058" v="4351" actId="26606"/>
          <ac:spMkLst>
            <pc:docMk/>
            <pc:sldMk cId="3701124435" sldId="267"/>
            <ac:spMk id="10" creationId="{2D03A0B2-4A2F-D846-A5E6-FB7CB9A031F7}"/>
          </ac:spMkLst>
        </pc:spChg>
        <pc:spChg chg="add del">
          <ac:chgData name="Orphée Nve Hounkponou" userId="21c9fa45bb8d2ee7" providerId="LiveId" clId="{11BB033C-80A6-4D4A-BAA5-28EB930EA0E1}" dt="2022-11-28T16:30:33.058" v="4351" actId="26606"/>
          <ac:spMkLst>
            <pc:docMk/>
            <pc:sldMk cId="3701124435" sldId="267"/>
            <ac:spMk id="12" creationId="{7F573F1D-73A7-FB41-BCAD-FC9AA7DEF4F5}"/>
          </ac:spMkLst>
        </pc:spChg>
        <pc:spChg chg="add del">
          <ac:chgData name="Orphée Nve Hounkponou" userId="21c9fa45bb8d2ee7" providerId="LiveId" clId="{11BB033C-80A6-4D4A-BAA5-28EB930EA0E1}" dt="2022-11-28T16:30:33.058" v="4351" actId="26606"/>
          <ac:spMkLst>
            <pc:docMk/>
            <pc:sldMk cId="3701124435" sldId="267"/>
            <ac:spMk id="14" creationId="{A88F843D-1C1B-C740-AC27-E3238D0F5F47}"/>
          </ac:spMkLst>
        </pc:spChg>
        <pc:spChg chg="add del">
          <ac:chgData name="Orphée Nve Hounkponou" userId="21c9fa45bb8d2ee7" providerId="LiveId" clId="{11BB033C-80A6-4D4A-BAA5-28EB930EA0E1}" dt="2022-11-28T16:30:33.058" v="4351" actId="26606"/>
          <ac:spMkLst>
            <pc:docMk/>
            <pc:sldMk cId="3701124435" sldId="267"/>
            <ac:spMk id="16" creationId="{D5B0F748-7FA7-4DDF-89A3-7F1D8EE1F7C0}"/>
          </ac:spMkLst>
        </pc:spChg>
        <pc:spChg chg="add del">
          <ac:chgData name="Orphée Nve Hounkponou" userId="21c9fa45bb8d2ee7" providerId="LiveId" clId="{11BB033C-80A6-4D4A-BAA5-28EB930EA0E1}" dt="2022-11-28T16:30:33.058" v="4351" actId="26606"/>
          <ac:spMkLst>
            <pc:docMk/>
            <pc:sldMk cId="3701124435" sldId="267"/>
            <ac:spMk id="18" creationId="{1903E872-C07A-4030-B584-D321D40CABB6}"/>
          </ac:spMkLst>
        </pc:spChg>
        <pc:spChg chg="add del">
          <ac:chgData name="Orphée Nve Hounkponou" userId="21c9fa45bb8d2ee7" providerId="LiveId" clId="{11BB033C-80A6-4D4A-BAA5-28EB930EA0E1}" dt="2022-11-28T16:30:38.592" v="4354" actId="26606"/>
          <ac:spMkLst>
            <pc:docMk/>
            <pc:sldMk cId="3701124435" sldId="267"/>
            <ac:spMk id="20" creationId="{FF6BECB9-A7FC-400F-8502-97A13BB879D2}"/>
          </ac:spMkLst>
        </pc:spChg>
        <pc:spChg chg="add del">
          <ac:chgData name="Orphée Nve Hounkponou" userId="21c9fa45bb8d2ee7" providerId="LiveId" clId="{11BB033C-80A6-4D4A-BAA5-28EB930EA0E1}" dt="2022-11-28T16:30:38.592" v="4354" actId="26606"/>
          <ac:spMkLst>
            <pc:docMk/>
            <pc:sldMk cId="3701124435" sldId="267"/>
            <ac:spMk id="21" creationId="{2D03A0B2-4A2F-D846-A5E6-FB7CB9A031F7}"/>
          </ac:spMkLst>
        </pc:spChg>
        <pc:spChg chg="add del">
          <ac:chgData name="Orphée Nve Hounkponou" userId="21c9fa45bb8d2ee7" providerId="LiveId" clId="{11BB033C-80A6-4D4A-BAA5-28EB930EA0E1}" dt="2022-11-28T16:30:38.592" v="4354" actId="26606"/>
          <ac:spMkLst>
            <pc:docMk/>
            <pc:sldMk cId="3701124435" sldId="267"/>
            <ac:spMk id="22" creationId="{7F573F1D-73A7-FB41-BCAD-FC9AA7DEF4F5}"/>
          </ac:spMkLst>
        </pc:spChg>
        <pc:spChg chg="add del">
          <ac:chgData name="Orphée Nve Hounkponou" userId="21c9fa45bb8d2ee7" providerId="LiveId" clId="{11BB033C-80A6-4D4A-BAA5-28EB930EA0E1}" dt="2022-11-28T16:30:38.592" v="4354" actId="26606"/>
          <ac:spMkLst>
            <pc:docMk/>
            <pc:sldMk cId="3701124435" sldId="267"/>
            <ac:spMk id="23" creationId="{0247FD0E-C93A-490E-9994-C79DC8977165}"/>
          </ac:spMkLst>
        </pc:spChg>
        <pc:spChg chg="add del">
          <ac:chgData name="Orphée Nve Hounkponou" userId="21c9fa45bb8d2ee7" providerId="LiveId" clId="{11BB033C-80A6-4D4A-BAA5-28EB930EA0E1}" dt="2022-11-28T16:30:38.592" v="4354" actId="26606"/>
          <ac:spMkLst>
            <pc:docMk/>
            <pc:sldMk cId="3701124435" sldId="267"/>
            <ac:spMk id="24" creationId="{1CDD2F19-0AAB-46D2-A7D4-9BD8F7E42915}"/>
          </ac:spMkLst>
        </pc:spChg>
        <pc:spChg chg="add del">
          <ac:chgData name="Orphée Nve Hounkponou" userId="21c9fa45bb8d2ee7" providerId="LiveId" clId="{11BB033C-80A6-4D4A-BAA5-28EB930EA0E1}" dt="2022-11-28T16:30:38.592" v="4354" actId="26606"/>
          <ac:spMkLst>
            <pc:docMk/>
            <pc:sldMk cId="3701124435" sldId="267"/>
            <ac:spMk id="25" creationId="{AD77B2DF-AF44-4996-BBFD-5DF9162BE4B2}"/>
          </ac:spMkLst>
        </pc:spChg>
        <pc:spChg chg="add del">
          <ac:chgData name="Orphée Nve Hounkponou" userId="21c9fa45bb8d2ee7" providerId="LiveId" clId="{11BB033C-80A6-4D4A-BAA5-28EB930EA0E1}" dt="2022-11-28T16:30:45.466" v="4356" actId="26606"/>
          <ac:spMkLst>
            <pc:docMk/>
            <pc:sldMk cId="3701124435" sldId="267"/>
            <ac:spMk id="27" creationId="{2D03A0B2-4A2F-D846-A5E6-FB7CB9A031F7}"/>
          </ac:spMkLst>
        </pc:spChg>
        <pc:spChg chg="add del">
          <ac:chgData name="Orphée Nve Hounkponou" userId="21c9fa45bb8d2ee7" providerId="LiveId" clId="{11BB033C-80A6-4D4A-BAA5-28EB930EA0E1}" dt="2022-11-28T16:30:45.466" v="4356" actId="26606"/>
          <ac:spMkLst>
            <pc:docMk/>
            <pc:sldMk cId="3701124435" sldId="267"/>
            <ac:spMk id="28" creationId="{7F573F1D-73A7-FB41-BCAD-FC9AA7DEF4F5}"/>
          </ac:spMkLst>
        </pc:spChg>
        <pc:spChg chg="add del">
          <ac:chgData name="Orphée Nve Hounkponou" userId="21c9fa45bb8d2ee7" providerId="LiveId" clId="{11BB033C-80A6-4D4A-BAA5-28EB930EA0E1}" dt="2022-11-28T16:30:45.466" v="4356" actId="26606"/>
          <ac:spMkLst>
            <pc:docMk/>
            <pc:sldMk cId="3701124435" sldId="267"/>
            <ac:spMk id="29" creationId="{A88F843D-1C1B-C740-AC27-E3238D0F5F47}"/>
          </ac:spMkLst>
        </pc:spChg>
        <pc:spChg chg="add del">
          <ac:chgData name="Orphée Nve Hounkponou" userId="21c9fa45bb8d2ee7" providerId="LiveId" clId="{11BB033C-80A6-4D4A-BAA5-28EB930EA0E1}" dt="2022-11-28T16:30:45.466" v="4356" actId="26606"/>
          <ac:spMkLst>
            <pc:docMk/>
            <pc:sldMk cId="3701124435" sldId="267"/>
            <ac:spMk id="30" creationId="{A21C8291-E3D5-4240-8FF4-E5213CBCC453}"/>
          </ac:spMkLst>
        </pc:spChg>
        <pc:spChg chg="add del">
          <ac:chgData name="Orphée Nve Hounkponou" userId="21c9fa45bb8d2ee7" providerId="LiveId" clId="{11BB033C-80A6-4D4A-BAA5-28EB930EA0E1}" dt="2022-11-28T16:30:45.466" v="4356" actId="26606"/>
          <ac:spMkLst>
            <pc:docMk/>
            <pc:sldMk cId="3701124435" sldId="267"/>
            <ac:spMk id="31" creationId="{08B44AFE-C181-7047-8CC9-CA00BD385EEA}"/>
          </ac:spMkLst>
        </pc:spChg>
        <pc:spChg chg="add">
          <ac:chgData name="Orphée Nve Hounkponou" userId="21c9fa45bb8d2ee7" providerId="LiveId" clId="{11BB033C-80A6-4D4A-BAA5-28EB930EA0E1}" dt="2022-11-28T16:30:45.477" v="4357" actId="26606"/>
          <ac:spMkLst>
            <pc:docMk/>
            <pc:sldMk cId="3701124435" sldId="267"/>
            <ac:spMk id="33" creationId="{2D03A0B2-4A2F-D846-A5E6-FB7CB9A031F7}"/>
          </ac:spMkLst>
        </pc:spChg>
        <pc:spChg chg="add">
          <ac:chgData name="Orphée Nve Hounkponou" userId="21c9fa45bb8d2ee7" providerId="LiveId" clId="{11BB033C-80A6-4D4A-BAA5-28EB930EA0E1}" dt="2022-11-28T16:30:45.477" v="4357" actId="26606"/>
          <ac:spMkLst>
            <pc:docMk/>
            <pc:sldMk cId="3701124435" sldId="267"/>
            <ac:spMk id="34" creationId="{7F573F1D-73A7-FB41-BCAD-FC9AA7DEF4F5}"/>
          </ac:spMkLst>
        </pc:spChg>
        <pc:spChg chg="add">
          <ac:chgData name="Orphée Nve Hounkponou" userId="21c9fa45bb8d2ee7" providerId="LiveId" clId="{11BB033C-80A6-4D4A-BAA5-28EB930EA0E1}" dt="2022-11-28T16:30:45.477" v="4357" actId="26606"/>
          <ac:spMkLst>
            <pc:docMk/>
            <pc:sldMk cId="3701124435" sldId="267"/>
            <ac:spMk id="35" creationId="{A88F843D-1C1B-C740-AC27-E3238D0F5F47}"/>
          </ac:spMkLst>
        </pc:spChg>
        <pc:spChg chg="add">
          <ac:chgData name="Orphée Nve Hounkponou" userId="21c9fa45bb8d2ee7" providerId="LiveId" clId="{11BB033C-80A6-4D4A-BAA5-28EB930EA0E1}" dt="2022-11-28T16:30:45.477" v="4357" actId="26606"/>
          <ac:spMkLst>
            <pc:docMk/>
            <pc:sldMk cId="3701124435" sldId="267"/>
            <ac:spMk id="36" creationId="{D5B0F748-7FA7-4DDF-89A3-7F1D8EE1F7C0}"/>
          </ac:spMkLst>
        </pc:spChg>
        <pc:spChg chg="add">
          <ac:chgData name="Orphée Nve Hounkponou" userId="21c9fa45bb8d2ee7" providerId="LiveId" clId="{11BB033C-80A6-4D4A-BAA5-28EB930EA0E1}" dt="2022-11-28T16:30:45.477" v="4357" actId="26606"/>
          <ac:spMkLst>
            <pc:docMk/>
            <pc:sldMk cId="3701124435" sldId="267"/>
            <ac:spMk id="37" creationId="{1903E872-C07A-4030-B584-D321D40CABB6}"/>
          </ac:spMkLst>
        </pc:spChg>
        <pc:picChg chg="add mod">
          <ac:chgData name="Orphée Nve Hounkponou" userId="21c9fa45bb8d2ee7" providerId="LiveId" clId="{11BB033C-80A6-4D4A-BAA5-28EB930EA0E1}" dt="2022-11-29T12:15:51.147" v="4598" actId="14100"/>
          <ac:picMkLst>
            <pc:docMk/>
            <pc:sldMk cId="3701124435" sldId="267"/>
            <ac:picMk id="5" creationId="{8D473682-F0F8-BC90-EA29-CD8A914EA7AE}"/>
          </ac:picMkLst>
        </pc:picChg>
      </pc:sldChg>
      <pc:sldChg chg="modSp new mod ord">
        <pc:chgData name="Orphée Nve Hounkponou" userId="21c9fa45bb8d2ee7" providerId="LiveId" clId="{11BB033C-80A6-4D4A-BAA5-28EB930EA0E1}" dt="2022-12-02T17:06:36.811" v="4753" actId="20577"/>
        <pc:sldMkLst>
          <pc:docMk/>
          <pc:sldMk cId="3211084455" sldId="268"/>
        </pc:sldMkLst>
        <pc:spChg chg="mod">
          <ac:chgData name="Orphée Nve Hounkponou" userId="21c9fa45bb8d2ee7" providerId="LiveId" clId="{11BB033C-80A6-4D4A-BAA5-28EB930EA0E1}" dt="2022-12-02T17:06:36.811" v="4753" actId="20577"/>
          <ac:spMkLst>
            <pc:docMk/>
            <pc:sldMk cId="3211084455" sldId="268"/>
            <ac:spMk id="2" creationId="{D03F91D0-6122-2551-7DF9-58AE163EBB70}"/>
          </ac:spMkLst>
        </pc:spChg>
        <pc:spChg chg="mod">
          <ac:chgData name="Orphée Nve Hounkponou" userId="21c9fa45bb8d2ee7" providerId="LiveId" clId="{11BB033C-80A6-4D4A-BAA5-28EB930EA0E1}" dt="2022-12-02T17:06:16.852" v="4746" actId="20577"/>
          <ac:spMkLst>
            <pc:docMk/>
            <pc:sldMk cId="3211084455" sldId="268"/>
            <ac:spMk id="3" creationId="{08EC7F85-6886-3353-FEB2-830E05FE18CD}"/>
          </ac:spMkLst>
        </pc:spChg>
      </pc:sldChg>
    </pc:docChg>
  </pc:docChgLst>
  <pc:docChgLst>
    <pc:chgData name="Orphée Nve Hounkponou" userId="21c9fa45bb8d2ee7" providerId="LiveId" clId="{0F1EF564-6886-44E5-B392-0A93147825A0}"/>
    <pc:docChg chg="modSld">
      <pc:chgData name="Orphée Nve Hounkponou" userId="21c9fa45bb8d2ee7" providerId="LiveId" clId="{0F1EF564-6886-44E5-B392-0A93147825A0}" dt="2022-08-12T15:56:19.863" v="12" actId="20577"/>
      <pc:docMkLst>
        <pc:docMk/>
      </pc:docMkLst>
      <pc:sldChg chg="modSp mod">
        <pc:chgData name="Orphée Nve Hounkponou" userId="21c9fa45bb8d2ee7" providerId="LiveId" clId="{0F1EF564-6886-44E5-B392-0A93147825A0}" dt="2022-08-12T15:56:19.863" v="12" actId="20577"/>
        <pc:sldMkLst>
          <pc:docMk/>
          <pc:sldMk cId="3502283989" sldId="257"/>
        </pc:sldMkLst>
        <pc:spChg chg="mod">
          <ac:chgData name="Orphée Nve Hounkponou" userId="21c9fa45bb8d2ee7" providerId="LiveId" clId="{0F1EF564-6886-44E5-B392-0A93147825A0}" dt="2022-08-12T15:56:19.863" v="12" actId="20577"/>
          <ac:spMkLst>
            <pc:docMk/>
            <pc:sldMk cId="3502283989" sldId="257"/>
            <ac:spMk id="3" creationId="{1CA3CFF5-BBA6-3DB2-F4E5-CF0021F6B91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12/2/2022</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‹N°›</a:t>
            </a:fld>
            <a:endParaRPr lang="en-US"/>
          </a:p>
        </p:txBody>
      </p:sp>
    </p:spTree>
    <p:extLst>
      <p:ext uri="{BB962C8B-B14F-4D97-AF65-F5344CB8AC3E}">
        <p14:creationId xmlns:p14="http://schemas.microsoft.com/office/powerpoint/2010/main" val="370827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12/2/2022</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‹N°›</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86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12/2/2022</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‹N°›</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29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12/2/2022</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‹N°›</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193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12/2/2022</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‹N°›</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56065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12/2/2022</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‹N°›</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2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12/2/2022</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‹N°›</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51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12/2/2022</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‹N°›</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97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12/2/2022</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‹N°›</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9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12/2/2022</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‹N°›</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82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12/2/2022</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‹N°›</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39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12/2/2022</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‹N°›</a:t>
            </a:fld>
            <a:endParaRPr lang="en-US"/>
          </a:p>
        </p:txBody>
      </p:sp>
    </p:spTree>
    <p:extLst>
      <p:ext uri="{BB962C8B-B14F-4D97-AF65-F5344CB8AC3E}">
        <p14:creationId xmlns:p14="http://schemas.microsoft.com/office/powerpoint/2010/main" val="2410542523"/>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F91D0-6122-2551-7DF9-58AE163EBB70}"/>
              </a:ext>
            </a:extLst>
          </p:cNvPr>
          <p:cNvSpPr>
            <a:spLocks noGrp="1"/>
          </p:cNvSpPr>
          <p:nvPr>
            <p:ph type="title"/>
          </p:nvPr>
        </p:nvSpPr>
        <p:spPr/>
        <p:txBody>
          <a:bodyPr/>
          <a:lstStyle/>
          <a:p>
            <a:r>
              <a:rPr lang="en-US" dirty="0"/>
              <a:t>La gestion du </a:t>
            </a:r>
            <a:r>
              <a:rPr lang="fr-FR" dirty="0"/>
              <a:t>courrier</a:t>
            </a:r>
          </a:p>
        </p:txBody>
      </p:sp>
      <p:sp>
        <p:nvSpPr>
          <p:cNvPr id="3" name="Espace réservé du contenu 2">
            <a:extLst>
              <a:ext uri="{FF2B5EF4-FFF2-40B4-BE49-F238E27FC236}">
                <a16:creationId xmlns:a16="http://schemas.microsoft.com/office/drawing/2014/main" id="{08EC7F85-6886-3353-FEB2-830E05FE18CD}"/>
              </a:ext>
            </a:extLst>
          </p:cNvPr>
          <p:cNvSpPr>
            <a:spLocks noGrp="1"/>
          </p:cNvSpPr>
          <p:nvPr>
            <p:ph idx="1"/>
          </p:nvPr>
        </p:nvSpPr>
        <p:spPr/>
        <p:txBody>
          <a:bodyPr/>
          <a:lstStyle/>
          <a:p>
            <a:r>
              <a:rPr lang="fr-FR" dirty="0"/>
              <a:t>Comment ça marche?</a:t>
            </a:r>
            <a:endParaRPr lang="en-US" dirty="0"/>
          </a:p>
        </p:txBody>
      </p:sp>
    </p:spTree>
    <p:extLst>
      <p:ext uri="{BB962C8B-B14F-4D97-AF65-F5344CB8AC3E}">
        <p14:creationId xmlns:p14="http://schemas.microsoft.com/office/powerpoint/2010/main" val="321108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08C247-18E8-38D2-BA4E-D64DE8675FA2}"/>
              </a:ext>
            </a:extLst>
          </p:cNvPr>
          <p:cNvSpPr>
            <a:spLocks noGrp="1"/>
          </p:cNvSpPr>
          <p:nvPr>
            <p:ph type="title"/>
          </p:nvPr>
        </p:nvSpPr>
        <p:spPr/>
        <p:txBody>
          <a:bodyPr/>
          <a:lstStyle/>
          <a:p>
            <a:r>
              <a:rPr lang="fr-FR" dirty="0"/>
              <a:t>Parcours inscription à circuit parapheur</a:t>
            </a:r>
            <a:endParaRPr lang="en-US" dirty="0"/>
          </a:p>
        </p:txBody>
      </p:sp>
      <p:sp>
        <p:nvSpPr>
          <p:cNvPr id="4" name="Espace réservé du contenu 2">
            <a:extLst>
              <a:ext uri="{FF2B5EF4-FFF2-40B4-BE49-F238E27FC236}">
                <a16:creationId xmlns:a16="http://schemas.microsoft.com/office/drawing/2014/main" id="{C47DD54A-A189-1273-DBDA-CF9AB05E8040}"/>
              </a:ext>
            </a:extLst>
          </p:cNvPr>
          <p:cNvSpPr>
            <a:spLocks noGrp="1"/>
          </p:cNvSpPr>
          <p:nvPr>
            <p:ph idx="1"/>
          </p:nvPr>
        </p:nvSpPr>
        <p:spPr>
          <a:xfrm>
            <a:off x="1587710" y="2168810"/>
            <a:ext cx="10317075" cy="433713"/>
          </a:xfrm>
        </p:spPr>
        <p:txBody>
          <a:bodyPr>
            <a:normAutofit/>
          </a:bodyPr>
          <a:lstStyle/>
          <a:p>
            <a:pPr>
              <a:lnSpc>
                <a:spcPct val="100000"/>
              </a:lnSpc>
            </a:pPr>
            <a:r>
              <a:rPr lang="fr-FR" sz="1400" dirty="0">
                <a:latin typeface="Abadi" panose="020B0604020104020204" pitchFamily="34" charset="0"/>
              </a:rPr>
              <a:t>Tout individu peut s’inscrire à Circuit parapheur en téléchargeant l’application et en suivant les étapes d’inscription</a:t>
            </a:r>
            <a:endParaRPr lang="fr-GA" sz="1400" dirty="0">
              <a:latin typeface="Abadi" panose="020B0604020104020204" pitchFamily="34" charset="0"/>
            </a:endParaRPr>
          </a:p>
        </p:txBody>
      </p:sp>
      <p:sp>
        <p:nvSpPr>
          <p:cNvPr id="3" name="Rectangle 2">
            <a:extLst>
              <a:ext uri="{FF2B5EF4-FFF2-40B4-BE49-F238E27FC236}">
                <a16:creationId xmlns:a16="http://schemas.microsoft.com/office/drawing/2014/main" id="{E084AE4E-DAAD-7E5C-DF02-A9440002244C}"/>
              </a:ext>
            </a:extLst>
          </p:cNvPr>
          <p:cNvSpPr/>
          <p:nvPr/>
        </p:nvSpPr>
        <p:spPr>
          <a:xfrm>
            <a:off x="1802419" y="3017613"/>
            <a:ext cx="274320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Formulaire d’identification de l’individu</a:t>
            </a:r>
            <a:endParaRPr lang="en-US" sz="1400" dirty="0"/>
          </a:p>
        </p:txBody>
      </p:sp>
      <p:sp>
        <p:nvSpPr>
          <p:cNvPr id="5" name="Rectangle 4">
            <a:extLst>
              <a:ext uri="{FF2B5EF4-FFF2-40B4-BE49-F238E27FC236}">
                <a16:creationId xmlns:a16="http://schemas.microsoft.com/office/drawing/2014/main" id="{6C7BB5E0-B676-54D6-7CFF-5FCC1F173F6B}"/>
              </a:ext>
            </a:extLst>
          </p:cNvPr>
          <p:cNvSpPr/>
          <p:nvPr/>
        </p:nvSpPr>
        <p:spPr>
          <a:xfrm>
            <a:off x="4838695" y="3035198"/>
            <a:ext cx="337331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Formulaire d’authentification de l’adresse email du compte (Circuit ID)</a:t>
            </a:r>
            <a:endParaRPr lang="en-US" sz="1400" dirty="0"/>
          </a:p>
        </p:txBody>
      </p:sp>
      <p:sp>
        <p:nvSpPr>
          <p:cNvPr id="6" name="Rectangle 5">
            <a:extLst>
              <a:ext uri="{FF2B5EF4-FFF2-40B4-BE49-F238E27FC236}">
                <a16:creationId xmlns:a16="http://schemas.microsoft.com/office/drawing/2014/main" id="{5D794ABD-AE9F-C91B-7053-5C548DD3558C}"/>
              </a:ext>
            </a:extLst>
          </p:cNvPr>
          <p:cNvSpPr/>
          <p:nvPr/>
        </p:nvSpPr>
        <p:spPr>
          <a:xfrm>
            <a:off x="8505086" y="3035198"/>
            <a:ext cx="290732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Formulaire d’authentification du numéro de téléphone</a:t>
            </a:r>
            <a:endParaRPr lang="en-US" sz="1400" dirty="0"/>
          </a:p>
        </p:txBody>
      </p:sp>
      <p:sp>
        <p:nvSpPr>
          <p:cNvPr id="7" name="Rectangle 6">
            <a:extLst>
              <a:ext uri="{FF2B5EF4-FFF2-40B4-BE49-F238E27FC236}">
                <a16:creationId xmlns:a16="http://schemas.microsoft.com/office/drawing/2014/main" id="{E56C6F6E-D610-80E5-A262-432BEFBEE82A}"/>
              </a:ext>
            </a:extLst>
          </p:cNvPr>
          <p:cNvSpPr/>
          <p:nvPr/>
        </p:nvSpPr>
        <p:spPr>
          <a:xfrm>
            <a:off x="4838695" y="4726250"/>
            <a:ext cx="33044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Génération et enregistrement de la pair de cles (PublicKey, PrivateKey) RSA du compte</a:t>
            </a:r>
            <a:endParaRPr lang="en-US" sz="1400" dirty="0"/>
          </a:p>
        </p:txBody>
      </p:sp>
      <p:sp>
        <p:nvSpPr>
          <p:cNvPr id="8" name="Rectangle 7">
            <a:extLst>
              <a:ext uri="{FF2B5EF4-FFF2-40B4-BE49-F238E27FC236}">
                <a16:creationId xmlns:a16="http://schemas.microsoft.com/office/drawing/2014/main" id="{93F418B8-8883-79C0-1EF6-AB1B32811682}"/>
              </a:ext>
            </a:extLst>
          </p:cNvPr>
          <p:cNvSpPr/>
          <p:nvPr/>
        </p:nvSpPr>
        <p:spPr>
          <a:xfrm>
            <a:off x="8518277" y="4726250"/>
            <a:ext cx="28941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Envoi de la cles publique crypte  au serveur</a:t>
            </a:r>
            <a:endParaRPr lang="en-US" sz="1400" dirty="0"/>
          </a:p>
        </p:txBody>
      </p:sp>
      <p:sp>
        <p:nvSpPr>
          <p:cNvPr id="9" name="ZoneTexte 8">
            <a:extLst>
              <a:ext uri="{FF2B5EF4-FFF2-40B4-BE49-F238E27FC236}">
                <a16:creationId xmlns:a16="http://schemas.microsoft.com/office/drawing/2014/main" id="{9B6ACADF-B206-6913-F457-2503BF82676C}"/>
              </a:ext>
            </a:extLst>
          </p:cNvPr>
          <p:cNvSpPr txBox="1"/>
          <p:nvPr/>
        </p:nvSpPr>
        <p:spPr>
          <a:xfrm>
            <a:off x="2294793" y="2617177"/>
            <a:ext cx="1617751" cy="369332"/>
          </a:xfrm>
          <a:prstGeom prst="rect">
            <a:avLst/>
          </a:prstGeom>
          <a:noFill/>
        </p:spPr>
        <p:txBody>
          <a:bodyPr wrap="none" rtlCol="0">
            <a:spAutoFit/>
          </a:bodyPr>
          <a:lstStyle/>
          <a:p>
            <a:r>
              <a:rPr lang="en-US" dirty="0"/>
              <a:t>1. </a:t>
            </a:r>
            <a:r>
              <a:rPr lang="en-US" sz="1600" dirty="0"/>
              <a:t>Identification</a:t>
            </a:r>
            <a:endParaRPr lang="en-US" dirty="0"/>
          </a:p>
        </p:txBody>
      </p:sp>
      <p:sp>
        <p:nvSpPr>
          <p:cNvPr id="10" name="ZoneTexte 9">
            <a:extLst>
              <a:ext uri="{FF2B5EF4-FFF2-40B4-BE49-F238E27FC236}">
                <a16:creationId xmlns:a16="http://schemas.microsoft.com/office/drawing/2014/main" id="{F6930BDA-4453-E81A-1045-A6C82CAAF452}"/>
              </a:ext>
            </a:extLst>
          </p:cNvPr>
          <p:cNvSpPr txBox="1"/>
          <p:nvPr/>
        </p:nvSpPr>
        <p:spPr>
          <a:xfrm>
            <a:off x="5518706" y="2602523"/>
            <a:ext cx="1317990" cy="369332"/>
          </a:xfrm>
          <a:prstGeom prst="rect">
            <a:avLst/>
          </a:prstGeom>
          <a:noFill/>
        </p:spPr>
        <p:txBody>
          <a:bodyPr wrap="none" rtlCol="0">
            <a:spAutoFit/>
          </a:bodyPr>
          <a:lstStyle/>
          <a:p>
            <a:r>
              <a:rPr lang="en-US" dirty="0"/>
              <a:t>2. </a:t>
            </a:r>
            <a:r>
              <a:rPr lang="en-US" sz="1600" dirty="0"/>
              <a:t>Circuit ID</a:t>
            </a:r>
            <a:endParaRPr lang="en-US" dirty="0"/>
          </a:p>
        </p:txBody>
      </p:sp>
      <p:sp>
        <p:nvSpPr>
          <p:cNvPr id="11" name="ZoneTexte 10">
            <a:extLst>
              <a:ext uri="{FF2B5EF4-FFF2-40B4-BE49-F238E27FC236}">
                <a16:creationId xmlns:a16="http://schemas.microsoft.com/office/drawing/2014/main" id="{EB6102C5-7E92-C411-DCE4-D4C894E42ED5}"/>
              </a:ext>
            </a:extLst>
          </p:cNvPr>
          <p:cNvSpPr txBox="1"/>
          <p:nvPr/>
        </p:nvSpPr>
        <p:spPr>
          <a:xfrm>
            <a:off x="9416629" y="2620108"/>
            <a:ext cx="830677" cy="369332"/>
          </a:xfrm>
          <a:prstGeom prst="rect">
            <a:avLst/>
          </a:prstGeom>
          <a:noFill/>
        </p:spPr>
        <p:txBody>
          <a:bodyPr wrap="none" rtlCol="0">
            <a:spAutoFit/>
          </a:bodyPr>
          <a:lstStyle/>
          <a:p>
            <a:r>
              <a:rPr lang="en-US" dirty="0"/>
              <a:t>3. </a:t>
            </a:r>
            <a:r>
              <a:rPr lang="en-US" sz="1600" dirty="0"/>
              <a:t>2FA</a:t>
            </a:r>
            <a:endParaRPr lang="en-US" dirty="0"/>
          </a:p>
        </p:txBody>
      </p:sp>
      <p:sp>
        <p:nvSpPr>
          <p:cNvPr id="12" name="Rectangle 11">
            <a:extLst>
              <a:ext uri="{FF2B5EF4-FFF2-40B4-BE49-F238E27FC236}">
                <a16:creationId xmlns:a16="http://schemas.microsoft.com/office/drawing/2014/main" id="{15B45DCB-3C57-BCE4-4F1E-7CC591E64868}"/>
              </a:ext>
            </a:extLst>
          </p:cNvPr>
          <p:cNvSpPr/>
          <p:nvPr/>
        </p:nvSpPr>
        <p:spPr>
          <a:xfrm>
            <a:off x="1802419" y="4726250"/>
            <a:ext cx="274320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Enregistrement de l’empreinte digital</a:t>
            </a:r>
            <a:endParaRPr lang="en-US" sz="1400" dirty="0"/>
          </a:p>
        </p:txBody>
      </p:sp>
      <p:sp>
        <p:nvSpPr>
          <p:cNvPr id="13" name="ZoneTexte 12">
            <a:extLst>
              <a:ext uri="{FF2B5EF4-FFF2-40B4-BE49-F238E27FC236}">
                <a16:creationId xmlns:a16="http://schemas.microsoft.com/office/drawing/2014/main" id="{16C18EA0-EB9E-4245-BBAD-0ED10D6ECD0A}"/>
              </a:ext>
            </a:extLst>
          </p:cNvPr>
          <p:cNvSpPr txBox="1"/>
          <p:nvPr/>
        </p:nvSpPr>
        <p:spPr>
          <a:xfrm>
            <a:off x="2365144" y="4248481"/>
            <a:ext cx="1354858" cy="369332"/>
          </a:xfrm>
          <a:prstGeom prst="rect">
            <a:avLst/>
          </a:prstGeom>
          <a:noFill/>
        </p:spPr>
        <p:txBody>
          <a:bodyPr wrap="none" rtlCol="0">
            <a:spAutoFit/>
          </a:bodyPr>
          <a:lstStyle/>
          <a:p>
            <a:r>
              <a:rPr lang="en-US" dirty="0"/>
              <a:t>4. </a:t>
            </a:r>
            <a:r>
              <a:rPr lang="en-US" sz="1600" dirty="0"/>
              <a:t>Biometrie</a:t>
            </a:r>
            <a:endParaRPr lang="en-US" dirty="0"/>
          </a:p>
        </p:txBody>
      </p:sp>
      <p:sp>
        <p:nvSpPr>
          <p:cNvPr id="14" name="ZoneTexte 13">
            <a:extLst>
              <a:ext uri="{FF2B5EF4-FFF2-40B4-BE49-F238E27FC236}">
                <a16:creationId xmlns:a16="http://schemas.microsoft.com/office/drawing/2014/main" id="{34474B76-AED5-7ED8-6980-2A0FA06D2A92}"/>
              </a:ext>
            </a:extLst>
          </p:cNvPr>
          <p:cNvSpPr txBox="1"/>
          <p:nvPr/>
        </p:nvSpPr>
        <p:spPr>
          <a:xfrm>
            <a:off x="5188319" y="4248481"/>
            <a:ext cx="2597186" cy="369332"/>
          </a:xfrm>
          <a:prstGeom prst="rect">
            <a:avLst/>
          </a:prstGeom>
          <a:noFill/>
        </p:spPr>
        <p:txBody>
          <a:bodyPr wrap="none" rtlCol="0">
            <a:spAutoFit/>
          </a:bodyPr>
          <a:lstStyle/>
          <a:p>
            <a:r>
              <a:rPr lang="en-US" dirty="0"/>
              <a:t>5. </a:t>
            </a:r>
            <a:r>
              <a:rPr lang="en-US" sz="1600" dirty="0"/>
              <a:t>Signature electronique</a:t>
            </a:r>
            <a:endParaRPr lang="en-US" dirty="0"/>
          </a:p>
        </p:txBody>
      </p:sp>
      <p:sp>
        <p:nvSpPr>
          <p:cNvPr id="15" name="ZoneTexte 14">
            <a:extLst>
              <a:ext uri="{FF2B5EF4-FFF2-40B4-BE49-F238E27FC236}">
                <a16:creationId xmlns:a16="http://schemas.microsoft.com/office/drawing/2014/main" id="{F245C643-6F7F-306B-0D8F-3411D4C3EAC3}"/>
              </a:ext>
            </a:extLst>
          </p:cNvPr>
          <p:cNvSpPr txBox="1"/>
          <p:nvPr/>
        </p:nvSpPr>
        <p:spPr>
          <a:xfrm>
            <a:off x="8993764" y="4283651"/>
            <a:ext cx="1943161" cy="369332"/>
          </a:xfrm>
          <a:prstGeom prst="rect">
            <a:avLst/>
          </a:prstGeom>
          <a:noFill/>
        </p:spPr>
        <p:txBody>
          <a:bodyPr wrap="none" rtlCol="0">
            <a:spAutoFit/>
          </a:bodyPr>
          <a:lstStyle/>
          <a:p>
            <a:r>
              <a:rPr lang="en-US" dirty="0"/>
              <a:t>6. </a:t>
            </a:r>
            <a:r>
              <a:rPr lang="en-US" sz="1600" dirty="0"/>
              <a:t>Authentification</a:t>
            </a:r>
            <a:endParaRPr lang="en-US" dirty="0"/>
          </a:p>
        </p:txBody>
      </p:sp>
      <p:sp>
        <p:nvSpPr>
          <p:cNvPr id="16" name="Espace réservé du contenu 2">
            <a:extLst>
              <a:ext uri="{FF2B5EF4-FFF2-40B4-BE49-F238E27FC236}">
                <a16:creationId xmlns:a16="http://schemas.microsoft.com/office/drawing/2014/main" id="{18695C92-A837-B46E-FCA1-346A361770B9}"/>
              </a:ext>
            </a:extLst>
          </p:cNvPr>
          <p:cNvSpPr txBox="1">
            <a:spLocks/>
          </p:cNvSpPr>
          <p:nvPr/>
        </p:nvSpPr>
        <p:spPr>
          <a:xfrm>
            <a:off x="1678158" y="6001174"/>
            <a:ext cx="10317075" cy="73373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1400" dirty="0">
                <a:latin typeface="Abadi" panose="020B0604020104020204" pitchFamily="34" charset="0"/>
              </a:rPr>
              <a:t>Après l’inscription, le déverrouillage de l’application se faire par système biométrique (empreinte digital)</a:t>
            </a:r>
          </a:p>
          <a:p>
            <a:pPr>
              <a:lnSpc>
                <a:spcPct val="100000"/>
              </a:lnSpc>
            </a:pPr>
            <a:r>
              <a:rPr lang="en-US" sz="1400" dirty="0">
                <a:latin typeface="Abadi" panose="020B0604020104020204" pitchFamily="34" charset="0"/>
              </a:rPr>
              <a:t>En cas de changement d’appareil une nouvelle pair de clés RSA devra être généré pour l’utilisateur sur la nouvelle application.</a:t>
            </a:r>
            <a:endParaRPr lang="fr-GA" sz="1400" dirty="0">
              <a:latin typeface="Abadi" panose="020B0604020104020204" pitchFamily="34" charset="0"/>
            </a:endParaRPr>
          </a:p>
        </p:txBody>
      </p:sp>
    </p:spTree>
    <p:extLst>
      <p:ext uri="{BB962C8B-B14F-4D97-AF65-F5344CB8AC3E}">
        <p14:creationId xmlns:p14="http://schemas.microsoft.com/office/powerpoint/2010/main" val="92199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8B6ECA-10AA-7CD4-4DBD-1CCEB9C0BE0B}"/>
              </a:ext>
            </a:extLst>
          </p:cNvPr>
          <p:cNvSpPr>
            <a:spLocks noGrp="1"/>
          </p:cNvSpPr>
          <p:nvPr>
            <p:ph type="title"/>
          </p:nvPr>
        </p:nvSpPr>
        <p:spPr/>
        <p:txBody>
          <a:bodyPr/>
          <a:lstStyle/>
          <a:p>
            <a:r>
              <a:rPr lang="fr-FR" dirty="0"/>
              <a:t>Procédure de signature de électronique de document</a:t>
            </a:r>
            <a:endParaRPr lang="en-US" dirty="0"/>
          </a:p>
        </p:txBody>
      </p:sp>
      <p:sp>
        <p:nvSpPr>
          <p:cNvPr id="4" name="ZoneTexte 3">
            <a:extLst>
              <a:ext uri="{FF2B5EF4-FFF2-40B4-BE49-F238E27FC236}">
                <a16:creationId xmlns:a16="http://schemas.microsoft.com/office/drawing/2014/main" id="{F4C6C9EB-EC58-63AF-B49A-62B11D978A68}"/>
              </a:ext>
            </a:extLst>
          </p:cNvPr>
          <p:cNvSpPr txBox="1"/>
          <p:nvPr/>
        </p:nvSpPr>
        <p:spPr>
          <a:xfrm>
            <a:off x="1464618" y="4774222"/>
            <a:ext cx="2224454" cy="954107"/>
          </a:xfrm>
          <a:prstGeom prst="rect">
            <a:avLst/>
          </a:prstGeom>
          <a:noFill/>
        </p:spPr>
        <p:txBody>
          <a:bodyPr wrap="square" rtlCol="0">
            <a:spAutoFit/>
          </a:bodyPr>
          <a:lstStyle/>
          <a:p>
            <a:pPr algn="ctr"/>
            <a:r>
              <a:rPr lang="en-US" sz="1400" dirty="0">
                <a:latin typeface="Abadi" panose="020B0604020104020204" pitchFamily="34" charset="0"/>
              </a:rPr>
              <a:t>Un document PDF </a:t>
            </a:r>
            <a:r>
              <a:rPr lang="en-US" sz="1400" dirty="0" err="1">
                <a:latin typeface="Abadi" panose="020B0604020104020204" pitchFamily="34" charset="0"/>
              </a:rPr>
              <a:t>est</a:t>
            </a:r>
            <a:r>
              <a:rPr lang="en-US" sz="1400" dirty="0">
                <a:latin typeface="Abadi" panose="020B0604020104020204" pitchFamily="34" charset="0"/>
              </a:rPr>
              <a:t> </a:t>
            </a:r>
            <a:r>
              <a:rPr lang="en-US" sz="1400" dirty="0" err="1">
                <a:latin typeface="Abadi" panose="020B0604020104020204" pitchFamily="34" charset="0"/>
              </a:rPr>
              <a:t>importé</a:t>
            </a:r>
            <a:r>
              <a:rPr lang="en-US" sz="1400" dirty="0">
                <a:latin typeface="Abadi" panose="020B0604020104020204" pitchFamily="34" charset="0"/>
              </a:rPr>
              <a:t> dans </a:t>
            </a:r>
            <a:r>
              <a:rPr lang="en-US" sz="1400" dirty="0" err="1">
                <a:latin typeface="Abadi" panose="020B0604020104020204" pitchFamily="34" charset="0"/>
              </a:rPr>
              <a:t>l’application</a:t>
            </a:r>
            <a:r>
              <a:rPr lang="en-US" sz="1400" dirty="0">
                <a:latin typeface="Abadi" panose="020B0604020104020204" pitchFamily="34" charset="0"/>
              </a:rPr>
              <a:t> </a:t>
            </a:r>
            <a:r>
              <a:rPr lang="en-US" sz="1400" dirty="0" err="1">
                <a:latin typeface="Abadi" panose="020B0604020104020204" pitchFamily="34" charset="0"/>
              </a:rPr>
              <a:t>soit</a:t>
            </a:r>
            <a:r>
              <a:rPr lang="en-US" sz="1400" dirty="0">
                <a:latin typeface="Abadi" panose="020B0604020104020204" pitchFamily="34" charset="0"/>
              </a:rPr>
              <a:t> </a:t>
            </a:r>
            <a:r>
              <a:rPr lang="en-US" sz="1400" dirty="0" err="1">
                <a:latin typeface="Abadi" panose="020B0604020104020204" pitchFamily="34" charset="0"/>
              </a:rPr>
              <a:t>depuis</a:t>
            </a:r>
            <a:r>
              <a:rPr lang="en-US" sz="1400" dirty="0">
                <a:latin typeface="Abadi" panose="020B0604020104020204" pitchFamily="34" charset="0"/>
              </a:rPr>
              <a:t> circuit courier </a:t>
            </a:r>
            <a:r>
              <a:rPr lang="en-US" sz="1400" dirty="0" err="1">
                <a:latin typeface="Abadi" panose="020B0604020104020204" pitchFamily="34" charset="0"/>
              </a:rPr>
              <a:t>soit</a:t>
            </a:r>
            <a:r>
              <a:rPr lang="en-US" sz="1400" dirty="0">
                <a:latin typeface="Abadi" panose="020B0604020104020204" pitchFamily="34" charset="0"/>
              </a:rPr>
              <a:t> par import </a:t>
            </a:r>
            <a:r>
              <a:rPr lang="en-US" sz="1400" dirty="0" err="1">
                <a:latin typeface="Abadi" panose="020B0604020104020204" pitchFamily="34" charset="0"/>
              </a:rPr>
              <a:t>manuel</a:t>
            </a:r>
            <a:endParaRPr lang="en-US" sz="1400" dirty="0">
              <a:latin typeface="Abadi" panose="020B0604020104020204" pitchFamily="34" charset="0"/>
            </a:endParaRPr>
          </a:p>
        </p:txBody>
      </p:sp>
      <p:sp>
        <p:nvSpPr>
          <p:cNvPr id="5" name="ZoneTexte 4">
            <a:extLst>
              <a:ext uri="{FF2B5EF4-FFF2-40B4-BE49-F238E27FC236}">
                <a16:creationId xmlns:a16="http://schemas.microsoft.com/office/drawing/2014/main" id="{2A12DF28-4F41-F54C-DDAB-839ACCC86B61}"/>
              </a:ext>
            </a:extLst>
          </p:cNvPr>
          <p:cNvSpPr txBox="1"/>
          <p:nvPr/>
        </p:nvSpPr>
        <p:spPr>
          <a:xfrm>
            <a:off x="3999732" y="4747842"/>
            <a:ext cx="2224454" cy="1169551"/>
          </a:xfrm>
          <a:prstGeom prst="rect">
            <a:avLst/>
          </a:prstGeom>
          <a:noFill/>
        </p:spPr>
        <p:txBody>
          <a:bodyPr wrap="square" rtlCol="0">
            <a:spAutoFit/>
          </a:bodyPr>
          <a:lstStyle/>
          <a:p>
            <a:pPr algn="ctr"/>
            <a:r>
              <a:rPr lang="en-US" sz="1400" dirty="0" err="1">
                <a:latin typeface="Abadi" panose="020B0604020104020204" pitchFamily="34" charset="0"/>
              </a:rPr>
              <a:t>L’application</a:t>
            </a:r>
            <a:r>
              <a:rPr lang="en-US" sz="1400" dirty="0">
                <a:latin typeface="Abadi" panose="020B0604020104020204" pitchFamily="34" charset="0"/>
              </a:rPr>
              <a:t> </a:t>
            </a:r>
            <a:r>
              <a:rPr lang="en-US" sz="1400" dirty="0" err="1">
                <a:latin typeface="Abadi" panose="020B0604020104020204" pitchFamily="34" charset="0"/>
              </a:rPr>
              <a:t>recupère</a:t>
            </a:r>
            <a:r>
              <a:rPr lang="en-US" sz="1400" dirty="0">
                <a:latin typeface="Abadi" panose="020B0604020104020204" pitchFamily="34" charset="0"/>
              </a:rPr>
              <a:t> les meta-data du document PDF au format TXT et les </a:t>
            </a:r>
            <a:r>
              <a:rPr lang="en-US" sz="1400" dirty="0" err="1">
                <a:latin typeface="Abadi" panose="020B0604020104020204" pitchFamily="34" charset="0"/>
              </a:rPr>
              <a:t>encryptent</a:t>
            </a:r>
            <a:r>
              <a:rPr lang="en-US" sz="1400" dirty="0">
                <a:latin typeface="Abadi" panose="020B0604020104020204" pitchFamily="34" charset="0"/>
              </a:rPr>
              <a:t> </a:t>
            </a:r>
            <a:r>
              <a:rPr lang="en-US" sz="1400" dirty="0" err="1">
                <a:latin typeface="Abadi" panose="020B0604020104020204" pitchFamily="34" charset="0"/>
              </a:rPr>
              <a:t>en</a:t>
            </a:r>
            <a:r>
              <a:rPr lang="en-US" sz="1400" dirty="0">
                <a:latin typeface="Abadi" panose="020B0604020104020204" pitchFamily="34" charset="0"/>
              </a:rPr>
              <a:t> </a:t>
            </a:r>
            <a:r>
              <a:rPr lang="en-US" sz="1400" dirty="0" err="1">
                <a:latin typeface="Abadi" panose="020B0604020104020204" pitchFamily="34" charset="0"/>
              </a:rPr>
              <a:t>utilisant</a:t>
            </a:r>
            <a:r>
              <a:rPr lang="en-US" sz="1400" dirty="0">
                <a:latin typeface="Abadi" panose="020B0604020104020204" pitchFamily="34" charset="0"/>
              </a:rPr>
              <a:t> la clés </a:t>
            </a:r>
            <a:r>
              <a:rPr lang="en-US" sz="1400" dirty="0" err="1">
                <a:latin typeface="Abadi" panose="020B0604020104020204" pitchFamily="34" charset="0"/>
              </a:rPr>
              <a:t>privé</a:t>
            </a:r>
            <a:endParaRPr lang="en-US" sz="1400" dirty="0">
              <a:latin typeface="Abadi" panose="020B0604020104020204" pitchFamily="34" charset="0"/>
            </a:endParaRPr>
          </a:p>
        </p:txBody>
      </p:sp>
      <p:sp>
        <p:nvSpPr>
          <p:cNvPr id="6" name="ZoneTexte 5">
            <a:extLst>
              <a:ext uri="{FF2B5EF4-FFF2-40B4-BE49-F238E27FC236}">
                <a16:creationId xmlns:a16="http://schemas.microsoft.com/office/drawing/2014/main" id="{B15F649F-3D40-87BC-257C-EA429A984620}"/>
              </a:ext>
            </a:extLst>
          </p:cNvPr>
          <p:cNvSpPr txBox="1"/>
          <p:nvPr/>
        </p:nvSpPr>
        <p:spPr>
          <a:xfrm>
            <a:off x="6600862" y="4774222"/>
            <a:ext cx="2224454" cy="1815882"/>
          </a:xfrm>
          <a:prstGeom prst="rect">
            <a:avLst/>
          </a:prstGeom>
          <a:noFill/>
        </p:spPr>
        <p:txBody>
          <a:bodyPr wrap="square" rtlCol="0">
            <a:spAutoFit/>
          </a:bodyPr>
          <a:lstStyle/>
          <a:p>
            <a:pPr algn="ctr"/>
            <a:r>
              <a:rPr lang="en-US" sz="1400" dirty="0">
                <a:latin typeface="Abadi" panose="020B0604020104020204" pitchFamily="34" charset="0"/>
              </a:rPr>
              <a:t>Une </a:t>
            </a:r>
            <a:r>
              <a:rPr lang="en-US" sz="1400" dirty="0" err="1">
                <a:latin typeface="Abadi" panose="020B0604020104020204" pitchFamily="34" charset="0"/>
              </a:rPr>
              <a:t>copie</a:t>
            </a:r>
            <a:r>
              <a:rPr lang="en-US" sz="1400" dirty="0">
                <a:latin typeface="Abadi" panose="020B0604020104020204" pitchFamily="34" charset="0"/>
              </a:rPr>
              <a:t> du document avec la signature dans les meta-data et sur un </a:t>
            </a:r>
            <a:r>
              <a:rPr lang="en-US" sz="1400" dirty="0" err="1">
                <a:latin typeface="Abadi" panose="020B0604020104020204" pitchFamily="34" charset="0"/>
              </a:rPr>
              <a:t>Qrcode</a:t>
            </a:r>
            <a:r>
              <a:rPr lang="en-US" sz="1400" dirty="0">
                <a:latin typeface="Abadi" panose="020B0604020104020204" pitchFamily="34" charset="0"/>
              </a:rPr>
              <a:t> </a:t>
            </a:r>
            <a:r>
              <a:rPr lang="en-US" sz="1400" dirty="0" err="1">
                <a:latin typeface="Abadi" panose="020B0604020104020204" pitchFamily="34" charset="0"/>
              </a:rPr>
              <a:t>est</a:t>
            </a:r>
            <a:r>
              <a:rPr lang="en-US" sz="1400" dirty="0">
                <a:latin typeface="Abadi" panose="020B0604020104020204" pitchFamily="34" charset="0"/>
              </a:rPr>
              <a:t> </a:t>
            </a:r>
            <a:r>
              <a:rPr lang="en-US" sz="1400" dirty="0" err="1">
                <a:latin typeface="Abadi" panose="020B0604020104020204" pitchFamily="34" charset="0"/>
              </a:rPr>
              <a:t>crée</a:t>
            </a:r>
            <a:r>
              <a:rPr lang="en-US" sz="1400" dirty="0">
                <a:latin typeface="Abadi" panose="020B0604020104020204" pitchFamily="34" charset="0"/>
              </a:rPr>
              <a:t> et </a:t>
            </a:r>
            <a:r>
              <a:rPr lang="en-US" sz="1400" dirty="0" err="1">
                <a:latin typeface="Abadi" panose="020B0604020104020204" pitchFamily="34" charset="0"/>
              </a:rPr>
              <a:t>enregistré</a:t>
            </a:r>
            <a:r>
              <a:rPr lang="en-US" sz="1400" dirty="0">
                <a:latin typeface="Abadi" panose="020B0604020104020204" pitchFamily="34" charset="0"/>
              </a:rPr>
              <a:t> sur le </a:t>
            </a:r>
            <a:r>
              <a:rPr lang="en-US" sz="1400" dirty="0" err="1">
                <a:latin typeface="Abadi" panose="020B0604020104020204" pitchFamily="34" charset="0"/>
              </a:rPr>
              <a:t>serveur</a:t>
            </a:r>
            <a:r>
              <a:rPr lang="en-US" sz="1400" dirty="0">
                <a:latin typeface="Abadi" panose="020B0604020104020204" pitchFamily="34" charset="0"/>
              </a:rPr>
              <a:t>, le </a:t>
            </a:r>
            <a:r>
              <a:rPr lang="en-US" sz="1400" dirty="0" err="1">
                <a:latin typeface="Abadi" panose="020B0604020104020204" pitchFamily="34" charset="0"/>
              </a:rPr>
              <a:t>parapheur</a:t>
            </a:r>
            <a:r>
              <a:rPr lang="en-US" sz="1400" dirty="0">
                <a:latin typeface="Abadi" panose="020B0604020104020204" pitchFamily="34" charset="0"/>
              </a:rPr>
              <a:t> ID de </a:t>
            </a:r>
            <a:r>
              <a:rPr lang="en-US" sz="1400" dirty="0" err="1">
                <a:latin typeface="Abadi" panose="020B0604020104020204" pitchFamily="34" charset="0"/>
              </a:rPr>
              <a:t>l’utilisateur</a:t>
            </a:r>
            <a:r>
              <a:rPr lang="en-US" sz="1400" dirty="0">
                <a:latin typeface="Abadi" panose="020B0604020104020204" pitchFamily="34" charset="0"/>
              </a:rPr>
              <a:t> </a:t>
            </a:r>
            <a:r>
              <a:rPr lang="en-US" sz="1400" dirty="0" err="1">
                <a:latin typeface="Abadi" panose="020B0604020104020204" pitchFamily="34" charset="0"/>
              </a:rPr>
              <a:t>est</a:t>
            </a:r>
            <a:r>
              <a:rPr lang="en-US" sz="1400" dirty="0">
                <a:latin typeface="Abadi" panose="020B0604020104020204" pitchFamily="34" charset="0"/>
              </a:rPr>
              <a:t> </a:t>
            </a:r>
            <a:r>
              <a:rPr lang="en-US" sz="1400" dirty="0" err="1">
                <a:latin typeface="Abadi" panose="020B0604020104020204" pitchFamily="34" charset="0"/>
              </a:rPr>
              <a:t>inscrit</a:t>
            </a:r>
            <a:r>
              <a:rPr lang="en-US" sz="1400" dirty="0">
                <a:latin typeface="Abadi" panose="020B0604020104020204" pitchFamily="34" charset="0"/>
              </a:rPr>
              <a:t> sur le </a:t>
            </a:r>
            <a:r>
              <a:rPr lang="en-US" sz="1400" dirty="0" err="1">
                <a:latin typeface="Abadi" panose="020B0604020104020204" pitchFamily="34" charset="0"/>
              </a:rPr>
              <a:t>fichier</a:t>
            </a:r>
            <a:endParaRPr lang="en-US" sz="1400" dirty="0">
              <a:latin typeface="Abadi" panose="020B0604020104020204" pitchFamily="34" charset="0"/>
            </a:endParaRPr>
          </a:p>
        </p:txBody>
      </p:sp>
      <p:sp>
        <p:nvSpPr>
          <p:cNvPr id="7" name="ZoneTexte 6">
            <a:extLst>
              <a:ext uri="{FF2B5EF4-FFF2-40B4-BE49-F238E27FC236}">
                <a16:creationId xmlns:a16="http://schemas.microsoft.com/office/drawing/2014/main" id="{2F497DDF-1339-6B97-0CED-3AEDE8C18DE9}"/>
              </a:ext>
            </a:extLst>
          </p:cNvPr>
          <p:cNvSpPr txBox="1"/>
          <p:nvPr/>
        </p:nvSpPr>
        <p:spPr>
          <a:xfrm>
            <a:off x="9201992" y="4809393"/>
            <a:ext cx="2224454" cy="954107"/>
          </a:xfrm>
          <a:prstGeom prst="rect">
            <a:avLst/>
          </a:prstGeom>
          <a:noFill/>
        </p:spPr>
        <p:txBody>
          <a:bodyPr wrap="square" rtlCol="0">
            <a:spAutoFit/>
          </a:bodyPr>
          <a:lstStyle/>
          <a:p>
            <a:pPr algn="ctr"/>
            <a:r>
              <a:rPr lang="en-US" sz="1400" dirty="0">
                <a:latin typeface="Abadi" panose="020B0604020104020204" pitchFamily="34" charset="0"/>
              </a:rPr>
              <a:t>Un lien de </a:t>
            </a:r>
            <a:r>
              <a:rPr lang="en-US" sz="1400" dirty="0" err="1">
                <a:latin typeface="Abadi" panose="020B0604020104020204" pitchFamily="34" charset="0"/>
              </a:rPr>
              <a:t>téléchargement</a:t>
            </a:r>
            <a:r>
              <a:rPr lang="en-US" sz="1400" dirty="0">
                <a:latin typeface="Abadi" panose="020B0604020104020204" pitchFamily="34" charset="0"/>
              </a:rPr>
              <a:t> et de partage </a:t>
            </a:r>
            <a:r>
              <a:rPr lang="en-US" sz="1400" dirty="0" err="1">
                <a:latin typeface="Abadi" panose="020B0604020104020204" pitchFamily="34" charset="0"/>
              </a:rPr>
              <a:t>est</a:t>
            </a:r>
            <a:r>
              <a:rPr lang="en-US" sz="1400" dirty="0">
                <a:latin typeface="Abadi" panose="020B0604020104020204" pitchFamily="34" charset="0"/>
              </a:rPr>
              <a:t> généré et </a:t>
            </a:r>
            <a:r>
              <a:rPr lang="en-US" sz="1400" dirty="0" err="1">
                <a:latin typeface="Abadi" panose="020B0604020104020204" pitchFamily="34" charset="0"/>
              </a:rPr>
              <a:t>enregistré</a:t>
            </a:r>
            <a:r>
              <a:rPr lang="en-US" sz="1400" dirty="0">
                <a:latin typeface="Abadi" panose="020B0604020104020204" pitchFamily="34" charset="0"/>
              </a:rPr>
              <a:t> dans </a:t>
            </a:r>
            <a:r>
              <a:rPr lang="en-US" sz="1400" dirty="0" err="1">
                <a:latin typeface="Abadi" panose="020B0604020104020204" pitchFamily="34" charset="0"/>
              </a:rPr>
              <a:t>l’application</a:t>
            </a:r>
            <a:endParaRPr lang="en-US" sz="1400" dirty="0">
              <a:latin typeface="Abadi" panose="020B0604020104020204" pitchFamily="34" charset="0"/>
            </a:endParaRPr>
          </a:p>
        </p:txBody>
      </p:sp>
      <p:pic>
        <p:nvPicPr>
          <p:cNvPr id="9" name="Image 8">
            <a:extLst>
              <a:ext uri="{FF2B5EF4-FFF2-40B4-BE49-F238E27FC236}">
                <a16:creationId xmlns:a16="http://schemas.microsoft.com/office/drawing/2014/main" id="{03895E6A-7245-3754-51EF-27B6FE6A0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118" y="3850971"/>
            <a:ext cx="369332" cy="369332"/>
          </a:xfrm>
          <a:prstGeom prst="rect">
            <a:avLst/>
          </a:prstGeom>
        </p:spPr>
      </p:pic>
      <p:pic>
        <p:nvPicPr>
          <p:cNvPr id="11" name="Image 10">
            <a:extLst>
              <a:ext uri="{FF2B5EF4-FFF2-40B4-BE49-F238E27FC236}">
                <a16:creationId xmlns:a16="http://schemas.microsoft.com/office/drawing/2014/main" id="{0259CC45-2DBC-2B66-3EDC-EE9D7E15F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693" y="3854134"/>
            <a:ext cx="369333" cy="369333"/>
          </a:xfrm>
          <a:prstGeom prst="rect">
            <a:avLst/>
          </a:prstGeom>
        </p:spPr>
      </p:pic>
      <p:pic>
        <p:nvPicPr>
          <p:cNvPr id="13" name="Image 12">
            <a:extLst>
              <a:ext uri="{FF2B5EF4-FFF2-40B4-BE49-F238E27FC236}">
                <a16:creationId xmlns:a16="http://schemas.microsoft.com/office/drawing/2014/main" id="{4A9EEA6E-0095-4F7C-75C1-66090F8D0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179" y="3880514"/>
            <a:ext cx="369332" cy="369332"/>
          </a:xfrm>
          <a:prstGeom prst="rect">
            <a:avLst/>
          </a:prstGeom>
        </p:spPr>
      </p:pic>
      <p:pic>
        <p:nvPicPr>
          <p:cNvPr id="15" name="Image 14">
            <a:extLst>
              <a:ext uri="{FF2B5EF4-FFF2-40B4-BE49-F238E27FC236}">
                <a16:creationId xmlns:a16="http://schemas.microsoft.com/office/drawing/2014/main" id="{30387F05-D228-BFD7-6B40-DE56B85B33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5752" y="3859766"/>
            <a:ext cx="369332" cy="369332"/>
          </a:xfrm>
          <a:prstGeom prst="rect">
            <a:avLst/>
          </a:prstGeom>
        </p:spPr>
      </p:pic>
      <p:sp>
        <p:nvSpPr>
          <p:cNvPr id="21" name="ZoneTexte 20">
            <a:extLst>
              <a:ext uri="{FF2B5EF4-FFF2-40B4-BE49-F238E27FC236}">
                <a16:creationId xmlns:a16="http://schemas.microsoft.com/office/drawing/2014/main" id="{90F48ED9-58A0-1537-4511-7D071FE43967}"/>
              </a:ext>
            </a:extLst>
          </p:cNvPr>
          <p:cNvSpPr txBox="1"/>
          <p:nvPr/>
        </p:nvSpPr>
        <p:spPr>
          <a:xfrm>
            <a:off x="1784064" y="4296493"/>
            <a:ext cx="1725152" cy="369332"/>
          </a:xfrm>
          <a:prstGeom prst="rect">
            <a:avLst/>
          </a:prstGeom>
          <a:noFill/>
        </p:spPr>
        <p:txBody>
          <a:bodyPr wrap="none" rtlCol="0">
            <a:spAutoFit/>
          </a:bodyPr>
          <a:lstStyle/>
          <a:p>
            <a:r>
              <a:rPr lang="fr-FR" dirty="0">
                <a:solidFill>
                  <a:srgbClr val="00B0F0"/>
                </a:solidFill>
              </a:rPr>
              <a:t>1. Chargement</a:t>
            </a:r>
            <a:endParaRPr lang="en-US" dirty="0">
              <a:solidFill>
                <a:srgbClr val="00B0F0"/>
              </a:solidFill>
            </a:endParaRPr>
          </a:p>
        </p:txBody>
      </p:sp>
      <p:sp>
        <p:nvSpPr>
          <p:cNvPr id="3" name="ZoneTexte 2">
            <a:extLst>
              <a:ext uri="{FF2B5EF4-FFF2-40B4-BE49-F238E27FC236}">
                <a16:creationId xmlns:a16="http://schemas.microsoft.com/office/drawing/2014/main" id="{1CA8761C-7583-7493-F251-A34C7BD06650}"/>
              </a:ext>
            </a:extLst>
          </p:cNvPr>
          <p:cNvSpPr txBox="1"/>
          <p:nvPr/>
        </p:nvSpPr>
        <p:spPr>
          <a:xfrm>
            <a:off x="4309648" y="4296493"/>
            <a:ext cx="1436612" cy="369332"/>
          </a:xfrm>
          <a:prstGeom prst="rect">
            <a:avLst/>
          </a:prstGeom>
          <a:noFill/>
        </p:spPr>
        <p:txBody>
          <a:bodyPr wrap="none" rtlCol="0">
            <a:spAutoFit/>
          </a:bodyPr>
          <a:lstStyle/>
          <a:p>
            <a:r>
              <a:rPr lang="fr-FR" dirty="0">
                <a:solidFill>
                  <a:srgbClr val="00B0F0"/>
                </a:solidFill>
              </a:rPr>
              <a:t>2. Cryptage</a:t>
            </a:r>
            <a:endParaRPr lang="en-US" dirty="0">
              <a:solidFill>
                <a:srgbClr val="00B0F0"/>
              </a:solidFill>
            </a:endParaRPr>
          </a:p>
        </p:txBody>
      </p:sp>
      <p:sp>
        <p:nvSpPr>
          <p:cNvPr id="8" name="ZoneTexte 7">
            <a:extLst>
              <a:ext uri="{FF2B5EF4-FFF2-40B4-BE49-F238E27FC236}">
                <a16:creationId xmlns:a16="http://schemas.microsoft.com/office/drawing/2014/main" id="{7F483B3D-65ED-90ED-2594-37D0EE545B54}"/>
              </a:ext>
            </a:extLst>
          </p:cNvPr>
          <p:cNvSpPr txBox="1"/>
          <p:nvPr/>
        </p:nvSpPr>
        <p:spPr>
          <a:xfrm>
            <a:off x="6600862" y="4302395"/>
            <a:ext cx="2098651" cy="369332"/>
          </a:xfrm>
          <a:prstGeom prst="rect">
            <a:avLst/>
          </a:prstGeom>
          <a:noFill/>
        </p:spPr>
        <p:txBody>
          <a:bodyPr wrap="none" rtlCol="0">
            <a:spAutoFit/>
          </a:bodyPr>
          <a:lstStyle/>
          <a:p>
            <a:r>
              <a:rPr lang="fr-FR" dirty="0">
                <a:solidFill>
                  <a:srgbClr val="00B0F0"/>
                </a:solidFill>
              </a:rPr>
              <a:t>3. Enregistrement</a:t>
            </a:r>
            <a:endParaRPr lang="en-US" dirty="0">
              <a:solidFill>
                <a:srgbClr val="00B0F0"/>
              </a:solidFill>
            </a:endParaRPr>
          </a:p>
        </p:txBody>
      </p:sp>
      <p:sp>
        <p:nvSpPr>
          <p:cNvPr id="10" name="ZoneTexte 9">
            <a:extLst>
              <a:ext uri="{FF2B5EF4-FFF2-40B4-BE49-F238E27FC236}">
                <a16:creationId xmlns:a16="http://schemas.microsoft.com/office/drawing/2014/main" id="{3452CBFE-6DCB-F48D-6AA1-FB0AA3557335}"/>
              </a:ext>
            </a:extLst>
          </p:cNvPr>
          <p:cNvSpPr txBox="1"/>
          <p:nvPr/>
        </p:nvSpPr>
        <p:spPr>
          <a:xfrm>
            <a:off x="9669651" y="4296493"/>
            <a:ext cx="1289135" cy="369332"/>
          </a:xfrm>
          <a:prstGeom prst="rect">
            <a:avLst/>
          </a:prstGeom>
          <a:noFill/>
        </p:spPr>
        <p:txBody>
          <a:bodyPr wrap="none" rtlCol="0">
            <a:spAutoFit/>
          </a:bodyPr>
          <a:lstStyle/>
          <a:p>
            <a:r>
              <a:rPr lang="fr-FR" dirty="0">
                <a:solidFill>
                  <a:srgbClr val="00B0F0"/>
                </a:solidFill>
              </a:rPr>
              <a:t>4. Partage</a:t>
            </a:r>
            <a:endParaRPr lang="en-US" dirty="0">
              <a:solidFill>
                <a:srgbClr val="00B0F0"/>
              </a:solidFill>
            </a:endParaRPr>
          </a:p>
        </p:txBody>
      </p:sp>
      <p:sp>
        <p:nvSpPr>
          <p:cNvPr id="12" name="Espace réservé du contenu 2">
            <a:extLst>
              <a:ext uri="{FF2B5EF4-FFF2-40B4-BE49-F238E27FC236}">
                <a16:creationId xmlns:a16="http://schemas.microsoft.com/office/drawing/2014/main" id="{FEFD4C66-D8CB-4CF0-5DDB-4B689FAD9477}"/>
              </a:ext>
            </a:extLst>
          </p:cNvPr>
          <p:cNvSpPr>
            <a:spLocks noGrp="1"/>
          </p:cNvSpPr>
          <p:nvPr>
            <p:ph idx="1"/>
          </p:nvPr>
        </p:nvSpPr>
        <p:spPr>
          <a:xfrm>
            <a:off x="1371986" y="2692511"/>
            <a:ext cx="10317075" cy="433713"/>
          </a:xfrm>
        </p:spPr>
        <p:txBody>
          <a:bodyPr>
            <a:normAutofit/>
          </a:bodyPr>
          <a:lstStyle/>
          <a:p>
            <a:pPr>
              <a:lnSpc>
                <a:spcPct val="100000"/>
              </a:lnSpc>
            </a:pPr>
            <a:r>
              <a:rPr lang="fr-FR" sz="1600" b="1" dirty="0">
                <a:latin typeface="Segoe UI" panose="020B0502040204020203" pitchFamily="34" charset="0"/>
                <a:cs typeface="Segoe UI" panose="020B0502040204020203" pitchFamily="34" charset="0"/>
              </a:rPr>
              <a:t>La signature électronique se fait sur l’application mobile circuit parapheur</a:t>
            </a:r>
            <a:endParaRPr lang="fr-GA" sz="1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0923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6DA8F-BCC4-730F-B2FF-09CFCF4791F6}"/>
              </a:ext>
            </a:extLst>
          </p:cNvPr>
          <p:cNvSpPr>
            <a:spLocks noGrp="1"/>
          </p:cNvSpPr>
          <p:nvPr>
            <p:ph type="title"/>
          </p:nvPr>
        </p:nvSpPr>
        <p:spPr>
          <a:xfrm>
            <a:off x="1552540" y="481739"/>
            <a:ext cx="9486690" cy="1550419"/>
          </a:xfrm>
        </p:spPr>
        <p:txBody>
          <a:bodyPr>
            <a:normAutofit/>
          </a:bodyPr>
          <a:lstStyle/>
          <a:p>
            <a:r>
              <a:rPr lang="fr-FR" dirty="0"/>
              <a:t>Procédure d’authentification de signature électronique</a:t>
            </a:r>
            <a:endParaRPr lang="en-US" dirty="0"/>
          </a:p>
        </p:txBody>
      </p:sp>
      <p:sp>
        <p:nvSpPr>
          <p:cNvPr id="3" name="ZoneTexte 2">
            <a:extLst>
              <a:ext uri="{FF2B5EF4-FFF2-40B4-BE49-F238E27FC236}">
                <a16:creationId xmlns:a16="http://schemas.microsoft.com/office/drawing/2014/main" id="{D6142E26-83C9-C982-E993-B20B353C5FE7}"/>
              </a:ext>
            </a:extLst>
          </p:cNvPr>
          <p:cNvSpPr txBox="1"/>
          <p:nvPr/>
        </p:nvSpPr>
        <p:spPr>
          <a:xfrm>
            <a:off x="5477113" y="4996874"/>
            <a:ext cx="2224454" cy="738664"/>
          </a:xfrm>
          <a:prstGeom prst="rect">
            <a:avLst/>
          </a:prstGeom>
          <a:noFill/>
        </p:spPr>
        <p:txBody>
          <a:bodyPr wrap="square" rtlCol="0">
            <a:spAutoFit/>
          </a:bodyPr>
          <a:lstStyle/>
          <a:p>
            <a:pPr algn="ctr"/>
            <a:r>
              <a:rPr lang="fr-FR" sz="1400" dirty="0">
                <a:latin typeface="Abadi" panose="020B0604020104020204" pitchFamily="34" charset="0"/>
              </a:rPr>
              <a:t>Décryptage avec la clés publique associe au compte du parapheur ID</a:t>
            </a:r>
            <a:endParaRPr lang="en-US" sz="1400" dirty="0">
              <a:latin typeface="Abadi" panose="020B0604020104020204" pitchFamily="34" charset="0"/>
            </a:endParaRPr>
          </a:p>
        </p:txBody>
      </p:sp>
      <p:sp>
        <p:nvSpPr>
          <p:cNvPr id="4" name="ZoneTexte 3">
            <a:extLst>
              <a:ext uri="{FF2B5EF4-FFF2-40B4-BE49-F238E27FC236}">
                <a16:creationId xmlns:a16="http://schemas.microsoft.com/office/drawing/2014/main" id="{1CB05E51-B5F1-C132-2806-7441C659ECE6}"/>
              </a:ext>
            </a:extLst>
          </p:cNvPr>
          <p:cNvSpPr txBox="1"/>
          <p:nvPr/>
        </p:nvSpPr>
        <p:spPr>
          <a:xfrm>
            <a:off x="8327757" y="4942648"/>
            <a:ext cx="2224454" cy="954107"/>
          </a:xfrm>
          <a:prstGeom prst="rect">
            <a:avLst/>
          </a:prstGeom>
          <a:noFill/>
        </p:spPr>
        <p:txBody>
          <a:bodyPr wrap="square" rtlCol="0">
            <a:spAutoFit/>
          </a:bodyPr>
          <a:lstStyle/>
          <a:p>
            <a:pPr algn="ctr"/>
            <a:r>
              <a:rPr lang="en-US" sz="1400" dirty="0">
                <a:latin typeface="Abadi" panose="020B0604020104020204" pitchFamily="34" charset="0"/>
              </a:rPr>
              <a:t>Si le </a:t>
            </a:r>
            <a:r>
              <a:rPr lang="fr-FR" sz="1400" dirty="0">
                <a:latin typeface="Abadi" panose="020B0604020104020204" pitchFamily="34" charset="0"/>
              </a:rPr>
              <a:t>décryptage</a:t>
            </a:r>
            <a:r>
              <a:rPr lang="en-US" sz="1400" dirty="0">
                <a:latin typeface="Abadi" panose="020B0604020104020204" pitchFamily="34" charset="0"/>
              </a:rPr>
              <a:t> </a:t>
            </a:r>
            <a:r>
              <a:rPr lang="fr-FR" sz="1400" dirty="0">
                <a:latin typeface="Abadi" panose="020B0604020104020204" pitchFamily="34" charset="0"/>
              </a:rPr>
              <a:t>échoue</a:t>
            </a:r>
            <a:r>
              <a:rPr lang="en-US" sz="1400" dirty="0">
                <a:latin typeface="Abadi" panose="020B0604020104020204" pitchFamily="34" charset="0"/>
              </a:rPr>
              <a:t> alors le document </a:t>
            </a:r>
            <a:r>
              <a:rPr lang="en-US" sz="1400" dirty="0" err="1">
                <a:latin typeface="Abadi" panose="020B0604020104020204" pitchFamily="34" charset="0"/>
              </a:rPr>
              <a:t>n’est</a:t>
            </a:r>
            <a:r>
              <a:rPr lang="en-US" sz="1400" dirty="0">
                <a:latin typeface="Abadi" panose="020B0604020104020204" pitchFamily="34" charset="0"/>
              </a:rPr>
              <a:t> pas </a:t>
            </a:r>
            <a:r>
              <a:rPr lang="en-US" sz="1400" dirty="0" err="1">
                <a:latin typeface="Abadi" panose="020B0604020104020204" pitchFamily="34" charset="0"/>
              </a:rPr>
              <a:t>valide</a:t>
            </a:r>
            <a:r>
              <a:rPr lang="en-US" sz="1400" dirty="0">
                <a:latin typeface="Abadi" panose="020B0604020104020204" pitchFamily="34" charset="0"/>
              </a:rPr>
              <a:t>, </a:t>
            </a:r>
            <a:r>
              <a:rPr lang="en-US" sz="1400" dirty="0" err="1">
                <a:latin typeface="Abadi" panose="020B0604020104020204" pitchFamily="34" charset="0"/>
              </a:rPr>
              <a:t>sinon</a:t>
            </a:r>
            <a:r>
              <a:rPr lang="en-US" sz="1400" dirty="0">
                <a:latin typeface="Abadi" panose="020B0604020104020204" pitchFamily="34" charset="0"/>
              </a:rPr>
              <a:t> le document </a:t>
            </a:r>
            <a:r>
              <a:rPr lang="en-US" sz="1400" dirty="0" err="1">
                <a:latin typeface="Abadi" panose="020B0604020104020204" pitchFamily="34" charset="0"/>
              </a:rPr>
              <a:t>est</a:t>
            </a:r>
            <a:r>
              <a:rPr lang="en-US" sz="1400" dirty="0">
                <a:latin typeface="Abadi" panose="020B0604020104020204" pitchFamily="34" charset="0"/>
              </a:rPr>
              <a:t> </a:t>
            </a:r>
            <a:r>
              <a:rPr lang="en-US" sz="1400" dirty="0" err="1">
                <a:latin typeface="Abadi" panose="020B0604020104020204" pitchFamily="34" charset="0"/>
              </a:rPr>
              <a:t>valide</a:t>
            </a:r>
            <a:endParaRPr lang="en-US" sz="1400" dirty="0">
              <a:latin typeface="Abadi" panose="020B0604020104020204" pitchFamily="34" charset="0"/>
            </a:endParaRPr>
          </a:p>
        </p:txBody>
      </p:sp>
      <p:pic>
        <p:nvPicPr>
          <p:cNvPr id="6" name="Image 5">
            <a:extLst>
              <a:ext uri="{FF2B5EF4-FFF2-40B4-BE49-F238E27FC236}">
                <a16:creationId xmlns:a16="http://schemas.microsoft.com/office/drawing/2014/main" id="{DA358791-370E-A3AF-4EA5-97CF57065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013" y="4019397"/>
            <a:ext cx="369332" cy="369332"/>
          </a:xfrm>
          <a:prstGeom prst="rect">
            <a:avLst/>
          </a:prstGeom>
        </p:spPr>
      </p:pic>
      <p:pic>
        <p:nvPicPr>
          <p:cNvPr id="7" name="Image 6">
            <a:extLst>
              <a:ext uri="{FF2B5EF4-FFF2-40B4-BE49-F238E27FC236}">
                <a16:creationId xmlns:a16="http://schemas.microsoft.com/office/drawing/2014/main" id="{4B477D7F-BB0E-C911-BCAD-97E448C88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839" y="4056358"/>
            <a:ext cx="369333" cy="369333"/>
          </a:xfrm>
          <a:prstGeom prst="rect">
            <a:avLst/>
          </a:prstGeom>
        </p:spPr>
      </p:pic>
      <p:pic>
        <p:nvPicPr>
          <p:cNvPr id="8" name="Image 7">
            <a:extLst>
              <a:ext uri="{FF2B5EF4-FFF2-40B4-BE49-F238E27FC236}">
                <a16:creationId xmlns:a16="http://schemas.microsoft.com/office/drawing/2014/main" id="{EDD8FB7A-4C47-428C-C3D0-BBCB1EF71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1314" y="4048940"/>
            <a:ext cx="369332" cy="369332"/>
          </a:xfrm>
          <a:prstGeom prst="rect">
            <a:avLst/>
          </a:prstGeom>
        </p:spPr>
      </p:pic>
      <p:sp>
        <p:nvSpPr>
          <p:cNvPr id="10" name="ZoneTexte 9">
            <a:extLst>
              <a:ext uri="{FF2B5EF4-FFF2-40B4-BE49-F238E27FC236}">
                <a16:creationId xmlns:a16="http://schemas.microsoft.com/office/drawing/2014/main" id="{36AF1979-0662-DDE4-8DA7-3A22F28F4D2C}"/>
              </a:ext>
            </a:extLst>
          </p:cNvPr>
          <p:cNvSpPr txBox="1"/>
          <p:nvPr/>
        </p:nvSpPr>
        <p:spPr>
          <a:xfrm>
            <a:off x="2473199" y="4464919"/>
            <a:ext cx="1725152" cy="369332"/>
          </a:xfrm>
          <a:prstGeom prst="rect">
            <a:avLst/>
          </a:prstGeom>
          <a:noFill/>
        </p:spPr>
        <p:txBody>
          <a:bodyPr wrap="none" rtlCol="0">
            <a:spAutoFit/>
          </a:bodyPr>
          <a:lstStyle/>
          <a:p>
            <a:r>
              <a:rPr lang="fr-FR" dirty="0">
                <a:solidFill>
                  <a:srgbClr val="00B0F0"/>
                </a:solidFill>
              </a:rPr>
              <a:t>1. Chargement</a:t>
            </a:r>
            <a:endParaRPr lang="en-US" dirty="0">
              <a:solidFill>
                <a:srgbClr val="00B0F0"/>
              </a:solidFill>
            </a:endParaRPr>
          </a:p>
        </p:txBody>
      </p:sp>
      <p:sp>
        <p:nvSpPr>
          <p:cNvPr id="11" name="ZoneTexte 10">
            <a:extLst>
              <a:ext uri="{FF2B5EF4-FFF2-40B4-BE49-F238E27FC236}">
                <a16:creationId xmlns:a16="http://schemas.microsoft.com/office/drawing/2014/main" id="{A5353E3D-C484-FB6A-6106-925BA2B14D4F}"/>
              </a:ext>
            </a:extLst>
          </p:cNvPr>
          <p:cNvSpPr txBox="1"/>
          <p:nvPr/>
        </p:nvSpPr>
        <p:spPr>
          <a:xfrm>
            <a:off x="5742794" y="4498717"/>
            <a:ext cx="1693092" cy="369332"/>
          </a:xfrm>
          <a:prstGeom prst="rect">
            <a:avLst/>
          </a:prstGeom>
          <a:noFill/>
        </p:spPr>
        <p:txBody>
          <a:bodyPr wrap="none" rtlCol="0">
            <a:spAutoFit/>
          </a:bodyPr>
          <a:lstStyle/>
          <a:p>
            <a:r>
              <a:rPr lang="fr-FR" dirty="0">
                <a:solidFill>
                  <a:srgbClr val="00B0F0"/>
                </a:solidFill>
              </a:rPr>
              <a:t>2. Décryptage</a:t>
            </a:r>
            <a:endParaRPr lang="en-US" dirty="0">
              <a:solidFill>
                <a:srgbClr val="00B0F0"/>
              </a:solidFill>
            </a:endParaRPr>
          </a:p>
        </p:txBody>
      </p:sp>
      <p:sp>
        <p:nvSpPr>
          <p:cNvPr id="12" name="ZoneTexte 11">
            <a:extLst>
              <a:ext uri="{FF2B5EF4-FFF2-40B4-BE49-F238E27FC236}">
                <a16:creationId xmlns:a16="http://schemas.microsoft.com/office/drawing/2014/main" id="{F784D06C-5E67-3C78-1F45-D98214493E0A}"/>
              </a:ext>
            </a:extLst>
          </p:cNvPr>
          <p:cNvSpPr txBox="1"/>
          <p:nvPr/>
        </p:nvSpPr>
        <p:spPr>
          <a:xfrm>
            <a:off x="8828541" y="4464851"/>
            <a:ext cx="1327608" cy="369332"/>
          </a:xfrm>
          <a:prstGeom prst="rect">
            <a:avLst/>
          </a:prstGeom>
          <a:noFill/>
        </p:spPr>
        <p:txBody>
          <a:bodyPr wrap="none" rtlCol="0">
            <a:spAutoFit/>
          </a:bodyPr>
          <a:lstStyle/>
          <a:p>
            <a:r>
              <a:rPr lang="fr-FR" dirty="0">
                <a:solidFill>
                  <a:srgbClr val="00B0F0"/>
                </a:solidFill>
              </a:rPr>
              <a:t>3. Résultat</a:t>
            </a:r>
            <a:endParaRPr lang="en-US" dirty="0">
              <a:solidFill>
                <a:srgbClr val="00B0F0"/>
              </a:solidFill>
            </a:endParaRPr>
          </a:p>
        </p:txBody>
      </p:sp>
      <p:sp>
        <p:nvSpPr>
          <p:cNvPr id="14" name="ZoneTexte 13">
            <a:extLst>
              <a:ext uri="{FF2B5EF4-FFF2-40B4-BE49-F238E27FC236}">
                <a16:creationId xmlns:a16="http://schemas.microsoft.com/office/drawing/2014/main" id="{78A045AD-6066-09B9-A287-075EF1F9D1EA}"/>
              </a:ext>
            </a:extLst>
          </p:cNvPr>
          <p:cNvSpPr txBox="1"/>
          <p:nvPr/>
        </p:nvSpPr>
        <p:spPr>
          <a:xfrm>
            <a:off x="2153753" y="4942648"/>
            <a:ext cx="2224454" cy="954107"/>
          </a:xfrm>
          <a:prstGeom prst="rect">
            <a:avLst/>
          </a:prstGeom>
          <a:noFill/>
        </p:spPr>
        <p:txBody>
          <a:bodyPr wrap="square" rtlCol="0">
            <a:spAutoFit/>
          </a:bodyPr>
          <a:lstStyle/>
          <a:p>
            <a:pPr algn="ctr"/>
            <a:r>
              <a:rPr lang="fr-FR" sz="1400" dirty="0">
                <a:latin typeface="Abadi" panose="020B0604020104020204" pitchFamily="34" charset="0"/>
              </a:rPr>
              <a:t>Récupération</a:t>
            </a:r>
            <a:r>
              <a:rPr lang="en-US" sz="1400" dirty="0">
                <a:latin typeface="Abadi" panose="020B0604020104020204" pitchFamily="34" charset="0"/>
              </a:rPr>
              <a:t> de la signature sur le QR code </a:t>
            </a:r>
            <a:r>
              <a:rPr lang="fr-FR" sz="1400" dirty="0">
                <a:latin typeface="Abadi" panose="020B0604020104020204" pitchFamily="34" charset="0"/>
              </a:rPr>
              <a:t>ou</a:t>
            </a:r>
            <a:r>
              <a:rPr lang="en-US" sz="1400" dirty="0">
                <a:latin typeface="Abadi" panose="020B0604020104020204" pitchFamily="34" charset="0"/>
              </a:rPr>
              <a:t> dans les meta-data, </a:t>
            </a:r>
            <a:r>
              <a:rPr lang="fr-FR" sz="1400" dirty="0">
                <a:latin typeface="Abadi" panose="020B0604020104020204" pitchFamily="34" charset="0"/>
              </a:rPr>
              <a:t>fourniture</a:t>
            </a:r>
            <a:r>
              <a:rPr lang="en-US" sz="1400" dirty="0">
                <a:latin typeface="Abadi" panose="020B0604020104020204" pitchFamily="34" charset="0"/>
              </a:rPr>
              <a:t> du </a:t>
            </a:r>
            <a:r>
              <a:rPr lang="fr-FR" sz="1400" dirty="0">
                <a:latin typeface="Abadi" panose="020B0604020104020204" pitchFamily="34" charset="0"/>
              </a:rPr>
              <a:t>parapheur</a:t>
            </a:r>
            <a:r>
              <a:rPr lang="en-US" sz="1400" dirty="0">
                <a:latin typeface="Abadi" panose="020B0604020104020204" pitchFamily="34" charset="0"/>
              </a:rPr>
              <a:t> ID</a:t>
            </a:r>
          </a:p>
        </p:txBody>
      </p:sp>
      <p:sp>
        <p:nvSpPr>
          <p:cNvPr id="15" name="Espace réservé du contenu 2">
            <a:extLst>
              <a:ext uri="{FF2B5EF4-FFF2-40B4-BE49-F238E27FC236}">
                <a16:creationId xmlns:a16="http://schemas.microsoft.com/office/drawing/2014/main" id="{308A9675-6C64-0AFA-61E8-719230174801}"/>
              </a:ext>
            </a:extLst>
          </p:cNvPr>
          <p:cNvSpPr>
            <a:spLocks noGrp="1"/>
          </p:cNvSpPr>
          <p:nvPr>
            <p:ph idx="1"/>
          </p:nvPr>
        </p:nvSpPr>
        <p:spPr>
          <a:xfrm>
            <a:off x="1389570" y="2765637"/>
            <a:ext cx="10317075" cy="433713"/>
          </a:xfrm>
        </p:spPr>
        <p:txBody>
          <a:bodyPr>
            <a:normAutofit fontScale="62500" lnSpcReduction="20000"/>
          </a:bodyPr>
          <a:lstStyle/>
          <a:p>
            <a:pPr>
              <a:lnSpc>
                <a:spcPct val="100000"/>
              </a:lnSpc>
            </a:pPr>
            <a:r>
              <a:rPr lang="fr-FR" sz="2300" b="1" dirty="0">
                <a:latin typeface="Segoe UI" panose="020B0502040204020203" pitchFamily="34" charset="0"/>
                <a:cs typeface="Segoe UI" panose="020B0502040204020203" pitchFamily="34" charset="0"/>
              </a:rPr>
              <a:t>L’ authentification</a:t>
            </a:r>
            <a:r>
              <a:rPr lang="fr-FR" sz="2400" b="1" dirty="0">
                <a:latin typeface="Segoe UI" panose="020B0502040204020203" pitchFamily="34" charset="0"/>
                <a:cs typeface="Segoe UI" panose="020B0502040204020203" pitchFamily="34" charset="0"/>
              </a:rPr>
              <a:t> se fait sur la plateforme web </a:t>
            </a:r>
            <a:r>
              <a:rPr lang="fr-FR" sz="2400" b="1" dirty="0" err="1">
                <a:latin typeface="Segoe UI" panose="020B0502040204020203" pitchFamily="34" charset="0"/>
                <a:cs typeface="Segoe UI" panose="020B0502040204020203" pitchFamily="34" charset="0"/>
              </a:rPr>
              <a:t>dediée</a:t>
            </a:r>
            <a:r>
              <a:rPr lang="fr-FR" sz="2400" b="1" dirty="0">
                <a:latin typeface="Segoe UI" panose="020B0502040204020203" pitchFamily="34" charset="0"/>
                <a:cs typeface="Segoe UI" panose="020B0502040204020203" pitchFamily="34" charset="0"/>
              </a:rPr>
              <a:t> en chargeant le fichier ou en scannant le QR code</a:t>
            </a:r>
            <a:endParaRPr lang="fr-GA"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8331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9">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Rectangle 11">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35" name="Rectangle 13">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5">
            <a:extLst>
              <a:ext uri="{FF2B5EF4-FFF2-40B4-BE49-F238E27FC236}">
                <a16:creationId xmlns:a16="http://schemas.microsoft.com/office/drawing/2014/main" id="{D5B0F748-7FA7-4DDF-89A3-7F1D8EE1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7">
            <a:extLst>
              <a:ext uri="{FF2B5EF4-FFF2-40B4-BE49-F238E27FC236}">
                <a16:creationId xmlns:a16="http://schemas.microsoft.com/office/drawing/2014/main" id="{1903E872-C07A-4030-B584-D321D40CA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424E00B-A353-50F8-9D3A-B20F029ABC6C}"/>
              </a:ext>
            </a:extLst>
          </p:cNvPr>
          <p:cNvSpPr>
            <a:spLocks noGrp="1"/>
          </p:cNvSpPr>
          <p:nvPr>
            <p:ph type="title"/>
          </p:nvPr>
        </p:nvSpPr>
        <p:spPr>
          <a:xfrm>
            <a:off x="1777321" y="4309024"/>
            <a:ext cx="9677833" cy="1134452"/>
          </a:xfrm>
        </p:spPr>
        <p:txBody>
          <a:bodyPr vert="horz" lIns="91440" tIns="45720" rIns="91440" bIns="45720" rtlCol="0" anchor="ctr">
            <a:normAutofit/>
          </a:bodyPr>
          <a:lstStyle/>
          <a:p>
            <a:pPr algn="ctr"/>
            <a:r>
              <a:rPr lang="en-US" sz="6000" dirty="0"/>
              <a:t>Signature manuscrite</a:t>
            </a:r>
          </a:p>
        </p:txBody>
      </p:sp>
      <p:pic>
        <p:nvPicPr>
          <p:cNvPr id="5" name="Image 4">
            <a:extLst>
              <a:ext uri="{FF2B5EF4-FFF2-40B4-BE49-F238E27FC236}">
                <a16:creationId xmlns:a16="http://schemas.microsoft.com/office/drawing/2014/main" id="{8D473682-F0F8-BC90-EA29-CD8A914EA7AE}"/>
              </a:ext>
            </a:extLst>
          </p:cNvPr>
          <p:cNvPicPr>
            <a:picLocks noChangeAspect="1"/>
          </p:cNvPicPr>
          <p:nvPr/>
        </p:nvPicPr>
        <p:blipFill>
          <a:blip r:embed="rId2"/>
          <a:stretch>
            <a:fillRect/>
          </a:stretch>
        </p:blipFill>
        <p:spPr>
          <a:xfrm>
            <a:off x="3617184" y="627797"/>
            <a:ext cx="5998110" cy="3238979"/>
          </a:xfrm>
          <a:prstGeom prst="rect">
            <a:avLst/>
          </a:prstGeom>
        </p:spPr>
      </p:pic>
      <p:sp>
        <p:nvSpPr>
          <p:cNvPr id="6" name="ZoneTexte 5">
            <a:extLst>
              <a:ext uri="{FF2B5EF4-FFF2-40B4-BE49-F238E27FC236}">
                <a16:creationId xmlns:a16="http://schemas.microsoft.com/office/drawing/2014/main" id="{BFF16F31-94A1-F930-16C2-6927282391AB}"/>
              </a:ext>
            </a:extLst>
          </p:cNvPr>
          <p:cNvSpPr txBox="1"/>
          <p:nvPr/>
        </p:nvSpPr>
        <p:spPr>
          <a:xfrm>
            <a:off x="1822487" y="5607484"/>
            <a:ext cx="9677833" cy="646331"/>
          </a:xfrm>
          <a:prstGeom prst="rect">
            <a:avLst/>
          </a:prstGeom>
          <a:noFill/>
        </p:spPr>
        <p:txBody>
          <a:bodyPr wrap="square" rtlCol="0">
            <a:spAutoFit/>
          </a:bodyPr>
          <a:lstStyle/>
          <a:p>
            <a:pPr algn="ctr"/>
            <a:r>
              <a:rPr lang="fr-FR" dirty="0"/>
              <a:t>La solution de eParapeur de circuit permet de faire des signatures manuscrite de document en ligne</a:t>
            </a:r>
            <a:endParaRPr lang="en-US" dirty="0"/>
          </a:p>
        </p:txBody>
      </p:sp>
    </p:spTree>
    <p:extLst>
      <p:ext uri="{BB962C8B-B14F-4D97-AF65-F5344CB8AC3E}">
        <p14:creationId xmlns:p14="http://schemas.microsoft.com/office/powerpoint/2010/main" val="370112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49FD40E-24F6-D3C7-50AD-8A8C711DD3C4}"/>
              </a:ext>
            </a:extLst>
          </p:cNvPr>
          <p:cNvPicPr>
            <a:picLocks noChangeAspect="1"/>
          </p:cNvPicPr>
          <p:nvPr/>
        </p:nvPicPr>
        <p:blipFill rotWithShape="1">
          <a:blip r:embed="rId2">
            <a:extLst>
              <a:ext uri="{28A0092B-C50C-407E-A947-70E740481C1C}">
                <a14:useLocalDpi xmlns:a14="http://schemas.microsoft.com/office/drawing/2010/main" val="0"/>
              </a:ext>
            </a:extLst>
          </a:blip>
          <a:srcRect t="7333" r="-1" b="8058"/>
          <a:stretch/>
        </p:blipFill>
        <p:spPr>
          <a:xfrm>
            <a:off x="20" y="8802"/>
            <a:ext cx="12188932" cy="6857990"/>
          </a:xfrm>
          <a:prstGeom prst="rect">
            <a:avLst/>
          </a:prstGeom>
        </p:spPr>
      </p:pic>
      <p:sp>
        <p:nvSpPr>
          <p:cNvPr id="12" name="Rectangle">
            <a:extLst>
              <a:ext uri="{FF2B5EF4-FFF2-40B4-BE49-F238E27FC236}">
                <a16:creationId xmlns:a16="http://schemas.microsoft.com/office/drawing/2014/main" id="{9F0EA5A9-0D12-3644-BBEC-6D9D192EB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55908" cy="685800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14" name="Rectangle 13">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282" y="1375495"/>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Rectangle 15">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281" y="0"/>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re 1">
            <a:extLst>
              <a:ext uri="{FF2B5EF4-FFF2-40B4-BE49-F238E27FC236}">
                <a16:creationId xmlns:a16="http://schemas.microsoft.com/office/drawing/2014/main" id="{47E5C094-BAFF-27E9-5AE7-475E3B2F72D5}"/>
              </a:ext>
            </a:extLst>
          </p:cNvPr>
          <p:cNvSpPr>
            <a:spLocks noGrp="1"/>
          </p:cNvSpPr>
          <p:nvPr>
            <p:ph type="ctrTitle"/>
          </p:nvPr>
        </p:nvSpPr>
        <p:spPr>
          <a:xfrm>
            <a:off x="565151" y="1228090"/>
            <a:ext cx="3609982" cy="943610"/>
          </a:xfrm>
        </p:spPr>
        <p:txBody>
          <a:bodyPr>
            <a:normAutofit/>
          </a:bodyPr>
          <a:lstStyle/>
          <a:p>
            <a:r>
              <a:rPr lang="fr-FR" sz="4800" dirty="0"/>
              <a:t>Circuit</a:t>
            </a:r>
            <a:endParaRPr lang="fr-GA" sz="4800" dirty="0"/>
          </a:p>
        </p:txBody>
      </p:sp>
      <p:sp>
        <p:nvSpPr>
          <p:cNvPr id="6" name="ZoneTexte 5">
            <a:extLst>
              <a:ext uri="{FF2B5EF4-FFF2-40B4-BE49-F238E27FC236}">
                <a16:creationId xmlns:a16="http://schemas.microsoft.com/office/drawing/2014/main" id="{5958D69D-1030-E4E0-9529-A9EB3627F4E5}"/>
              </a:ext>
            </a:extLst>
          </p:cNvPr>
          <p:cNvSpPr txBox="1"/>
          <p:nvPr/>
        </p:nvSpPr>
        <p:spPr>
          <a:xfrm>
            <a:off x="657225" y="2809875"/>
            <a:ext cx="1075936" cy="369332"/>
          </a:xfrm>
          <a:prstGeom prst="rect">
            <a:avLst/>
          </a:prstGeom>
          <a:noFill/>
        </p:spPr>
        <p:txBody>
          <a:bodyPr wrap="none" rtlCol="0">
            <a:spAutoFit/>
          </a:bodyPr>
          <a:lstStyle/>
          <a:p>
            <a:r>
              <a:rPr lang="fr-FR" dirty="0"/>
              <a:t>Courrier</a:t>
            </a:r>
            <a:endParaRPr lang="fr-GA" dirty="0"/>
          </a:p>
        </p:txBody>
      </p:sp>
      <p:sp>
        <p:nvSpPr>
          <p:cNvPr id="11" name="ZoneTexte 10">
            <a:extLst>
              <a:ext uri="{FF2B5EF4-FFF2-40B4-BE49-F238E27FC236}">
                <a16:creationId xmlns:a16="http://schemas.microsoft.com/office/drawing/2014/main" id="{067D7201-E6C4-F8AF-08A5-D5D891C7B980}"/>
              </a:ext>
            </a:extLst>
          </p:cNvPr>
          <p:cNvSpPr txBox="1"/>
          <p:nvPr/>
        </p:nvSpPr>
        <p:spPr>
          <a:xfrm>
            <a:off x="667581" y="3477180"/>
            <a:ext cx="1301959" cy="369332"/>
          </a:xfrm>
          <a:prstGeom prst="rect">
            <a:avLst/>
          </a:prstGeom>
          <a:noFill/>
        </p:spPr>
        <p:txBody>
          <a:bodyPr wrap="none" rtlCol="0">
            <a:spAutoFit/>
          </a:bodyPr>
          <a:lstStyle/>
          <a:p>
            <a:r>
              <a:rPr lang="fr-FR" dirty="0">
                <a:solidFill>
                  <a:schemeClr val="bg1">
                    <a:lumMod val="50000"/>
                    <a:lumOff val="50000"/>
                  </a:schemeClr>
                </a:solidFill>
              </a:rPr>
              <a:t>Parapheur</a:t>
            </a:r>
            <a:endParaRPr lang="fr-GA" dirty="0">
              <a:solidFill>
                <a:schemeClr val="bg1">
                  <a:lumMod val="50000"/>
                  <a:lumOff val="50000"/>
                </a:schemeClr>
              </a:solidFill>
            </a:endParaRPr>
          </a:p>
        </p:txBody>
      </p:sp>
    </p:spTree>
    <p:extLst>
      <p:ext uri="{BB962C8B-B14F-4D97-AF65-F5344CB8AC3E}">
        <p14:creationId xmlns:p14="http://schemas.microsoft.com/office/powerpoint/2010/main" val="2118401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1301" y="565153"/>
            <a:ext cx="2770699"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23D1935-EE8A-914F-9381-5AC3163F4E78}"/>
              </a:ext>
            </a:extLst>
          </p:cNvPr>
          <p:cNvSpPr>
            <a:spLocks noGrp="1"/>
          </p:cNvSpPr>
          <p:nvPr>
            <p:ph type="title"/>
          </p:nvPr>
        </p:nvSpPr>
        <p:spPr>
          <a:xfrm>
            <a:off x="1117601" y="455362"/>
            <a:ext cx="7846501" cy="1550419"/>
          </a:xfrm>
        </p:spPr>
        <p:txBody>
          <a:bodyPr>
            <a:normAutofit/>
          </a:bodyPr>
          <a:lstStyle/>
          <a:p>
            <a:r>
              <a:rPr lang="fr-FR"/>
              <a:t>Présentation de Circuit Courrier</a:t>
            </a:r>
            <a:endParaRPr lang="fr-GA"/>
          </a:p>
        </p:txBody>
      </p:sp>
      <p:sp>
        <p:nvSpPr>
          <p:cNvPr id="3" name="Espace réservé du contenu 2">
            <a:extLst>
              <a:ext uri="{FF2B5EF4-FFF2-40B4-BE49-F238E27FC236}">
                <a16:creationId xmlns:a16="http://schemas.microsoft.com/office/drawing/2014/main" id="{1CA3CFF5-BBA6-3DB2-F4E5-CF0021F6B91E}"/>
              </a:ext>
            </a:extLst>
          </p:cNvPr>
          <p:cNvSpPr>
            <a:spLocks noGrp="1"/>
          </p:cNvSpPr>
          <p:nvPr>
            <p:ph idx="1"/>
          </p:nvPr>
        </p:nvSpPr>
        <p:spPr>
          <a:xfrm>
            <a:off x="1117601" y="2160016"/>
            <a:ext cx="7846501" cy="3926152"/>
          </a:xfrm>
        </p:spPr>
        <p:txBody>
          <a:bodyPr>
            <a:normAutofit/>
          </a:bodyPr>
          <a:lstStyle/>
          <a:p>
            <a:pPr>
              <a:lnSpc>
                <a:spcPct val="100000"/>
              </a:lnSpc>
            </a:pPr>
            <a:r>
              <a:rPr lang="fr-FR" sz="1700" b="1" dirty="0">
                <a:latin typeface="Abadi" panose="020B0604020104020204" pitchFamily="34" charset="0"/>
              </a:rPr>
              <a:t>Circuit courrier </a:t>
            </a:r>
            <a:r>
              <a:rPr lang="fr-FR" sz="1700" dirty="0">
                <a:latin typeface="Abadi" panose="020B0604020104020204" pitchFamily="34" charset="0"/>
              </a:rPr>
              <a:t>est</a:t>
            </a:r>
            <a:r>
              <a:rPr lang="fr-FR" sz="1700" b="1" dirty="0">
                <a:latin typeface="Abadi" panose="020B0604020104020204" pitchFamily="34" charset="0"/>
              </a:rPr>
              <a:t> </a:t>
            </a:r>
            <a:r>
              <a:rPr lang="fr-FR" sz="1700" dirty="0">
                <a:latin typeface="Abadi" panose="020B0604020104020204" pitchFamily="34" charset="0"/>
              </a:rPr>
              <a:t>une</a:t>
            </a:r>
            <a:r>
              <a:rPr lang="fr-FR" sz="1700" b="1" dirty="0">
                <a:latin typeface="Abadi" panose="020B0604020104020204" pitchFamily="34" charset="0"/>
              </a:rPr>
              <a:t> </a:t>
            </a:r>
            <a:r>
              <a:rPr lang="fr-FR" sz="1700" dirty="0">
                <a:latin typeface="Abadi" panose="020B0604020104020204" pitchFamily="34" charset="0"/>
              </a:rPr>
              <a:t>solution web déployable en SAAS </a:t>
            </a:r>
            <a:r>
              <a:rPr lang="fr-FR" sz="1700">
                <a:latin typeface="Abadi" panose="020B0604020104020204" pitchFamily="34" charset="0"/>
              </a:rPr>
              <a:t>en local dans </a:t>
            </a:r>
            <a:r>
              <a:rPr lang="fr-FR" sz="1700" dirty="0">
                <a:latin typeface="Abadi" panose="020B0604020104020204" pitchFamily="34" charset="0"/>
              </a:rPr>
              <a:t>les organisations  permettant la gestion du flux de courriers entrants et sortants.</a:t>
            </a:r>
          </a:p>
          <a:p>
            <a:pPr marL="0" indent="0">
              <a:lnSpc>
                <a:spcPct val="100000"/>
              </a:lnSpc>
              <a:buNone/>
            </a:pPr>
            <a:endParaRPr lang="fr-FR" sz="1700" dirty="0">
              <a:latin typeface="Abadi" panose="020B0604020104020204" pitchFamily="34" charset="0"/>
            </a:endParaRPr>
          </a:p>
          <a:p>
            <a:pPr>
              <a:lnSpc>
                <a:spcPct val="100000"/>
              </a:lnSpc>
            </a:pPr>
            <a:r>
              <a:rPr lang="fr-FR" sz="1700" dirty="0">
                <a:latin typeface="Abadi" panose="020B0604020104020204" pitchFamily="34" charset="0"/>
              </a:rPr>
              <a:t>Pour les </a:t>
            </a:r>
            <a:r>
              <a:rPr lang="fr-FR" sz="1700" b="1" dirty="0">
                <a:latin typeface="Abadi" panose="020B0604020104020204" pitchFamily="34" charset="0"/>
              </a:rPr>
              <a:t>courriers entrant</a:t>
            </a:r>
            <a:r>
              <a:rPr lang="fr-FR" sz="1700" dirty="0">
                <a:latin typeface="Abadi" panose="020B0604020104020204" pitchFamily="34" charset="0"/>
              </a:rPr>
              <a:t>, la solution permet de définir des circuits de courrier standards et offre une solution d’archivage numérique de chaque courrier traités. Il est ainsi plus facile de retrouver les courriers du moins en version électronique.</a:t>
            </a:r>
          </a:p>
          <a:p>
            <a:pPr marL="0" indent="0">
              <a:lnSpc>
                <a:spcPct val="100000"/>
              </a:lnSpc>
              <a:buNone/>
            </a:pPr>
            <a:endParaRPr lang="fr-FR" sz="1700" dirty="0">
              <a:latin typeface="Abadi" panose="020B0604020104020204" pitchFamily="34" charset="0"/>
            </a:endParaRPr>
          </a:p>
          <a:p>
            <a:pPr>
              <a:lnSpc>
                <a:spcPct val="100000"/>
              </a:lnSpc>
            </a:pPr>
            <a:r>
              <a:rPr lang="fr-FR" sz="1700" dirty="0">
                <a:latin typeface="Abadi" panose="020B0604020104020204" pitchFamily="34" charset="0"/>
              </a:rPr>
              <a:t>Pour les </a:t>
            </a:r>
            <a:r>
              <a:rPr lang="fr-FR" sz="1700" b="1" dirty="0">
                <a:latin typeface="Abadi" panose="020B0604020104020204" pitchFamily="34" charset="0"/>
              </a:rPr>
              <a:t>courriers sortant</a:t>
            </a:r>
            <a:r>
              <a:rPr lang="fr-FR" sz="1700" dirty="0">
                <a:latin typeface="Abadi" panose="020B0604020104020204" pitchFamily="34" charset="0"/>
              </a:rPr>
              <a:t>, la solution permet de contrôler l’attribution des numéros chronos et le suivi des validations avant transmission, mais aussi l’archivage numérique.</a:t>
            </a:r>
            <a:endParaRPr lang="fr-GA" sz="1700" dirty="0">
              <a:latin typeface="Abadi" panose="020B0604020104020204" pitchFamily="34" charset="0"/>
            </a:endParaRPr>
          </a:p>
        </p:txBody>
      </p:sp>
      <p:sp>
        <p:nvSpPr>
          <p:cNvPr id="12"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90007" y="1"/>
            <a:ext cx="220199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28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8074C3-F526-9BA2-B9B4-0E8F526C9634}"/>
              </a:ext>
            </a:extLst>
          </p:cNvPr>
          <p:cNvSpPr>
            <a:spLocks noGrp="1"/>
          </p:cNvSpPr>
          <p:nvPr>
            <p:ph type="title"/>
          </p:nvPr>
        </p:nvSpPr>
        <p:spPr>
          <a:xfrm>
            <a:off x="1587710" y="455363"/>
            <a:ext cx="9486690" cy="823022"/>
          </a:xfrm>
        </p:spPr>
        <p:txBody>
          <a:bodyPr/>
          <a:lstStyle/>
          <a:p>
            <a:r>
              <a:rPr lang="fr-FR" dirty="0"/>
              <a:t>Circuit</a:t>
            </a:r>
            <a:endParaRPr lang="fr-GA" dirty="0"/>
          </a:p>
        </p:txBody>
      </p:sp>
      <p:sp>
        <p:nvSpPr>
          <p:cNvPr id="3" name="Espace réservé du contenu 2">
            <a:extLst>
              <a:ext uri="{FF2B5EF4-FFF2-40B4-BE49-F238E27FC236}">
                <a16:creationId xmlns:a16="http://schemas.microsoft.com/office/drawing/2014/main" id="{00B614D8-0C28-3B30-2A3B-7514C49A1870}"/>
              </a:ext>
            </a:extLst>
          </p:cNvPr>
          <p:cNvSpPr>
            <a:spLocks noGrp="1"/>
          </p:cNvSpPr>
          <p:nvPr>
            <p:ph idx="1"/>
          </p:nvPr>
        </p:nvSpPr>
        <p:spPr>
          <a:xfrm>
            <a:off x="1651245" y="1662866"/>
            <a:ext cx="4341050" cy="1204622"/>
          </a:xfrm>
        </p:spPr>
        <p:txBody>
          <a:bodyPr>
            <a:normAutofit fontScale="92500" lnSpcReduction="10000"/>
          </a:bodyPr>
          <a:lstStyle/>
          <a:p>
            <a:r>
              <a:rPr lang="fr-FR" sz="1800" dirty="0">
                <a:latin typeface="Abadi" panose="020B0604020104020204" pitchFamily="34" charset="0"/>
              </a:rPr>
              <a:t>Un circuit de courrier entrant est constitué de plusieurs étapes. Le traitement d’une étape est confié à un collaborateur qui peut réaliser un certain nombre d’action.</a:t>
            </a:r>
            <a:endParaRPr lang="fr-GA" sz="1800" dirty="0">
              <a:latin typeface="Abadi" panose="020B0604020104020204" pitchFamily="34" charset="0"/>
            </a:endParaRPr>
          </a:p>
        </p:txBody>
      </p:sp>
      <p:sp>
        <p:nvSpPr>
          <p:cNvPr id="4" name="Espace réservé du contenu 2">
            <a:extLst>
              <a:ext uri="{FF2B5EF4-FFF2-40B4-BE49-F238E27FC236}">
                <a16:creationId xmlns:a16="http://schemas.microsoft.com/office/drawing/2014/main" id="{01DDCBCC-18DF-A5ED-11BF-3D24D4DB180F}"/>
              </a:ext>
            </a:extLst>
          </p:cNvPr>
          <p:cNvSpPr txBox="1">
            <a:spLocks/>
          </p:cNvSpPr>
          <p:nvPr/>
        </p:nvSpPr>
        <p:spPr>
          <a:xfrm>
            <a:off x="1653896" y="3479963"/>
            <a:ext cx="2827045" cy="288101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latin typeface="Abadi" panose="020B0604020104020204" pitchFamily="34" charset="0"/>
              </a:rPr>
              <a:t>Comme action nous avons:</a:t>
            </a:r>
          </a:p>
          <a:p>
            <a:pPr lvl="1"/>
            <a:r>
              <a:rPr lang="fr-FR" sz="1500" dirty="0">
                <a:latin typeface="Abadi" panose="020B0604020104020204" pitchFamily="34" charset="0"/>
              </a:rPr>
              <a:t>Enregistrer</a:t>
            </a:r>
          </a:p>
          <a:p>
            <a:pPr lvl="1"/>
            <a:r>
              <a:rPr lang="fr-FR" sz="1500" dirty="0">
                <a:latin typeface="Abadi" panose="020B0604020104020204" pitchFamily="34" charset="0"/>
              </a:rPr>
              <a:t>Passer</a:t>
            </a:r>
          </a:p>
          <a:p>
            <a:pPr lvl="1"/>
            <a:r>
              <a:rPr lang="fr-FR" sz="1500" dirty="0">
                <a:latin typeface="Abadi" panose="020B0604020104020204" pitchFamily="34" charset="0"/>
              </a:rPr>
              <a:t>Voir</a:t>
            </a:r>
          </a:p>
          <a:p>
            <a:pPr lvl="1"/>
            <a:r>
              <a:rPr lang="fr-FR" sz="1500" dirty="0">
                <a:latin typeface="Abadi" panose="020B0604020104020204" pitchFamily="34" charset="0"/>
              </a:rPr>
              <a:t>Commenter</a:t>
            </a:r>
          </a:p>
          <a:p>
            <a:pPr lvl="1"/>
            <a:r>
              <a:rPr lang="fr-FR" sz="1500" dirty="0">
                <a:latin typeface="Abadi" panose="020B0604020104020204" pitchFamily="34" charset="0"/>
              </a:rPr>
              <a:t>Terminer</a:t>
            </a:r>
          </a:p>
          <a:p>
            <a:pPr lvl="1"/>
            <a:r>
              <a:rPr lang="fr-FR" sz="1500" dirty="0">
                <a:latin typeface="Abadi" panose="020B0604020104020204" pitchFamily="34" charset="0"/>
              </a:rPr>
              <a:t>Inviter</a:t>
            </a:r>
          </a:p>
          <a:p>
            <a:pPr lvl="1"/>
            <a:r>
              <a:rPr lang="fr-FR" sz="1500" dirty="0">
                <a:solidFill>
                  <a:schemeClr val="bg1">
                    <a:lumMod val="75000"/>
                    <a:lumOff val="25000"/>
                  </a:schemeClr>
                </a:solidFill>
                <a:latin typeface="Abadi" panose="020B0604020104020204" pitchFamily="34" charset="0"/>
              </a:rPr>
              <a:t>Signer</a:t>
            </a:r>
          </a:p>
          <a:p>
            <a:pPr lvl="1"/>
            <a:endParaRPr lang="fr-GA" sz="1200" dirty="0">
              <a:latin typeface="Abadi" panose="020B0604020104020204" pitchFamily="34" charset="0"/>
            </a:endParaRPr>
          </a:p>
        </p:txBody>
      </p:sp>
      <p:sp>
        <p:nvSpPr>
          <p:cNvPr id="5" name="Arc 4">
            <a:extLst>
              <a:ext uri="{FF2B5EF4-FFF2-40B4-BE49-F238E27FC236}">
                <a16:creationId xmlns:a16="http://schemas.microsoft.com/office/drawing/2014/main" id="{FB346984-2C81-BF8E-AB9B-57C49AECCFC7}"/>
              </a:ext>
            </a:extLst>
          </p:cNvPr>
          <p:cNvSpPr/>
          <p:nvPr/>
        </p:nvSpPr>
        <p:spPr>
          <a:xfrm>
            <a:off x="5726097" y="1935331"/>
            <a:ext cx="5694532" cy="3657601"/>
          </a:xfrm>
          <a:prstGeom prst="arc">
            <a:avLst>
              <a:gd name="adj1" fmla="val 575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GA"/>
          </a:p>
        </p:txBody>
      </p:sp>
      <p:sp>
        <p:nvSpPr>
          <p:cNvPr id="6" name="Ellipse 5">
            <a:extLst>
              <a:ext uri="{FF2B5EF4-FFF2-40B4-BE49-F238E27FC236}">
                <a16:creationId xmlns:a16="http://schemas.microsoft.com/office/drawing/2014/main" id="{DC76CA4C-AEE5-28E9-2C6F-B58FCDDB5368}"/>
              </a:ext>
            </a:extLst>
          </p:cNvPr>
          <p:cNvSpPr/>
          <p:nvPr/>
        </p:nvSpPr>
        <p:spPr>
          <a:xfrm>
            <a:off x="7662733" y="1870615"/>
            <a:ext cx="275208"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A"/>
          </a:p>
        </p:txBody>
      </p:sp>
      <p:sp>
        <p:nvSpPr>
          <p:cNvPr id="7" name="Ellipse 6">
            <a:extLst>
              <a:ext uri="{FF2B5EF4-FFF2-40B4-BE49-F238E27FC236}">
                <a16:creationId xmlns:a16="http://schemas.microsoft.com/office/drawing/2014/main" id="{A29069B6-27D3-2220-BB62-0D4076E7B294}"/>
              </a:ext>
            </a:extLst>
          </p:cNvPr>
          <p:cNvSpPr/>
          <p:nvPr/>
        </p:nvSpPr>
        <p:spPr>
          <a:xfrm>
            <a:off x="10540755" y="2354698"/>
            <a:ext cx="275208"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A"/>
          </a:p>
        </p:txBody>
      </p:sp>
      <p:sp>
        <p:nvSpPr>
          <p:cNvPr id="8" name="Ellipse 7">
            <a:extLst>
              <a:ext uri="{FF2B5EF4-FFF2-40B4-BE49-F238E27FC236}">
                <a16:creationId xmlns:a16="http://schemas.microsoft.com/office/drawing/2014/main" id="{1180DF53-C64F-C62A-D1A1-53876EFF9ADF}"/>
              </a:ext>
            </a:extLst>
          </p:cNvPr>
          <p:cNvSpPr/>
          <p:nvPr/>
        </p:nvSpPr>
        <p:spPr>
          <a:xfrm>
            <a:off x="9618465" y="5320583"/>
            <a:ext cx="275208"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A"/>
          </a:p>
        </p:txBody>
      </p:sp>
      <p:sp>
        <p:nvSpPr>
          <p:cNvPr id="9" name="Ellipse 8">
            <a:extLst>
              <a:ext uri="{FF2B5EF4-FFF2-40B4-BE49-F238E27FC236}">
                <a16:creationId xmlns:a16="http://schemas.microsoft.com/office/drawing/2014/main" id="{DAF1AA69-2E66-BB85-60BB-E9D0C6DB43C6}"/>
              </a:ext>
            </a:extLst>
          </p:cNvPr>
          <p:cNvSpPr/>
          <p:nvPr/>
        </p:nvSpPr>
        <p:spPr>
          <a:xfrm>
            <a:off x="6331055" y="4859690"/>
            <a:ext cx="275208" cy="275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A"/>
          </a:p>
        </p:txBody>
      </p:sp>
      <p:sp>
        <p:nvSpPr>
          <p:cNvPr id="10" name="ZoneTexte 9">
            <a:extLst>
              <a:ext uri="{FF2B5EF4-FFF2-40B4-BE49-F238E27FC236}">
                <a16:creationId xmlns:a16="http://schemas.microsoft.com/office/drawing/2014/main" id="{DA82EC4C-5271-4165-7B44-026F7C1A2C94}"/>
              </a:ext>
            </a:extLst>
          </p:cNvPr>
          <p:cNvSpPr txBox="1"/>
          <p:nvPr/>
        </p:nvSpPr>
        <p:spPr>
          <a:xfrm>
            <a:off x="7531515" y="2245930"/>
            <a:ext cx="712054" cy="276999"/>
          </a:xfrm>
          <a:prstGeom prst="rect">
            <a:avLst/>
          </a:prstGeom>
          <a:noFill/>
        </p:spPr>
        <p:txBody>
          <a:bodyPr wrap="none" rtlCol="0">
            <a:spAutoFit/>
          </a:bodyPr>
          <a:lstStyle/>
          <a:p>
            <a:r>
              <a:rPr lang="fr-FR" sz="1200" dirty="0">
                <a:solidFill>
                  <a:srgbClr val="00B0F0"/>
                </a:solidFill>
                <a:latin typeface="Abadi" panose="020B0604020104020204" pitchFamily="34" charset="0"/>
              </a:rPr>
              <a:t>Etape 1</a:t>
            </a:r>
            <a:endParaRPr lang="fr-GA" sz="1200" dirty="0">
              <a:solidFill>
                <a:srgbClr val="00B0F0"/>
              </a:solidFill>
              <a:latin typeface="Abadi" panose="020B0604020104020204" pitchFamily="34" charset="0"/>
            </a:endParaRPr>
          </a:p>
        </p:txBody>
      </p:sp>
      <p:sp>
        <p:nvSpPr>
          <p:cNvPr id="11" name="ZoneTexte 10">
            <a:extLst>
              <a:ext uri="{FF2B5EF4-FFF2-40B4-BE49-F238E27FC236}">
                <a16:creationId xmlns:a16="http://schemas.microsoft.com/office/drawing/2014/main" id="{83660454-1935-520B-7274-7210A6958594}"/>
              </a:ext>
            </a:extLst>
          </p:cNvPr>
          <p:cNvSpPr txBox="1"/>
          <p:nvPr/>
        </p:nvSpPr>
        <p:spPr>
          <a:xfrm>
            <a:off x="10153470" y="2653503"/>
            <a:ext cx="694421" cy="276999"/>
          </a:xfrm>
          <a:prstGeom prst="rect">
            <a:avLst/>
          </a:prstGeom>
          <a:noFill/>
        </p:spPr>
        <p:txBody>
          <a:bodyPr wrap="none" rtlCol="0">
            <a:spAutoFit/>
          </a:bodyPr>
          <a:lstStyle/>
          <a:p>
            <a:r>
              <a:rPr lang="fr-FR" sz="1200" dirty="0">
                <a:solidFill>
                  <a:srgbClr val="00B0F0"/>
                </a:solidFill>
                <a:latin typeface="Abadi" panose="020B0604020104020204" pitchFamily="34" charset="0"/>
              </a:rPr>
              <a:t>Etape 2</a:t>
            </a:r>
            <a:endParaRPr lang="fr-GA" sz="1200" dirty="0">
              <a:solidFill>
                <a:srgbClr val="00B0F0"/>
              </a:solidFill>
              <a:latin typeface="Abadi" panose="020B0604020104020204" pitchFamily="34" charset="0"/>
            </a:endParaRPr>
          </a:p>
        </p:txBody>
      </p:sp>
      <p:sp>
        <p:nvSpPr>
          <p:cNvPr id="12" name="ZoneTexte 11">
            <a:extLst>
              <a:ext uri="{FF2B5EF4-FFF2-40B4-BE49-F238E27FC236}">
                <a16:creationId xmlns:a16="http://schemas.microsoft.com/office/drawing/2014/main" id="{C0CBF9D2-CA1F-3723-0DEB-E351820E3D1C}"/>
              </a:ext>
            </a:extLst>
          </p:cNvPr>
          <p:cNvSpPr txBox="1"/>
          <p:nvPr/>
        </p:nvSpPr>
        <p:spPr>
          <a:xfrm>
            <a:off x="9199252" y="5053036"/>
            <a:ext cx="694421" cy="276999"/>
          </a:xfrm>
          <a:prstGeom prst="rect">
            <a:avLst/>
          </a:prstGeom>
          <a:noFill/>
        </p:spPr>
        <p:txBody>
          <a:bodyPr wrap="none" rtlCol="0">
            <a:spAutoFit/>
          </a:bodyPr>
          <a:lstStyle/>
          <a:p>
            <a:r>
              <a:rPr lang="fr-FR" sz="1200" dirty="0">
                <a:solidFill>
                  <a:srgbClr val="00B0F0"/>
                </a:solidFill>
                <a:latin typeface="Abadi" panose="020B0604020104020204" pitchFamily="34" charset="0"/>
              </a:rPr>
              <a:t>Etape 3</a:t>
            </a:r>
            <a:endParaRPr lang="fr-GA" sz="1200" dirty="0">
              <a:solidFill>
                <a:srgbClr val="00B0F0"/>
              </a:solidFill>
              <a:latin typeface="Abadi" panose="020B0604020104020204" pitchFamily="34" charset="0"/>
            </a:endParaRPr>
          </a:p>
        </p:txBody>
      </p:sp>
      <p:sp>
        <p:nvSpPr>
          <p:cNvPr id="13" name="ZoneTexte 12">
            <a:extLst>
              <a:ext uri="{FF2B5EF4-FFF2-40B4-BE49-F238E27FC236}">
                <a16:creationId xmlns:a16="http://schemas.microsoft.com/office/drawing/2014/main" id="{8DF7D233-5023-3619-FBDA-B898E3C8DADB}"/>
              </a:ext>
            </a:extLst>
          </p:cNvPr>
          <p:cNvSpPr txBox="1"/>
          <p:nvPr/>
        </p:nvSpPr>
        <p:spPr>
          <a:xfrm>
            <a:off x="6266458" y="4579832"/>
            <a:ext cx="694421" cy="276999"/>
          </a:xfrm>
          <a:prstGeom prst="rect">
            <a:avLst/>
          </a:prstGeom>
          <a:noFill/>
        </p:spPr>
        <p:txBody>
          <a:bodyPr wrap="none" rtlCol="0">
            <a:spAutoFit/>
          </a:bodyPr>
          <a:lstStyle/>
          <a:p>
            <a:r>
              <a:rPr lang="fr-FR" sz="1200" dirty="0">
                <a:solidFill>
                  <a:srgbClr val="00B0F0"/>
                </a:solidFill>
                <a:latin typeface="Abadi" panose="020B0604020104020204" pitchFamily="34" charset="0"/>
              </a:rPr>
              <a:t>Etape 4</a:t>
            </a:r>
            <a:endParaRPr lang="fr-GA" sz="1200" dirty="0">
              <a:solidFill>
                <a:srgbClr val="00B0F0"/>
              </a:solidFill>
              <a:latin typeface="Abadi" panose="020B0604020104020204" pitchFamily="34" charset="0"/>
            </a:endParaRPr>
          </a:p>
        </p:txBody>
      </p:sp>
      <p:pic>
        <p:nvPicPr>
          <p:cNvPr id="15" name="Image 14">
            <a:extLst>
              <a:ext uri="{FF2B5EF4-FFF2-40B4-BE49-F238E27FC236}">
                <a16:creationId xmlns:a16="http://schemas.microsoft.com/office/drawing/2014/main" id="{810A4E8A-D5D8-4710-D2BF-B5CFD0E7F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931" y="1387504"/>
            <a:ext cx="372249" cy="372249"/>
          </a:xfrm>
          <a:prstGeom prst="rect">
            <a:avLst/>
          </a:prstGeom>
        </p:spPr>
      </p:pic>
      <p:pic>
        <p:nvPicPr>
          <p:cNvPr id="16" name="Image 15">
            <a:extLst>
              <a:ext uri="{FF2B5EF4-FFF2-40B4-BE49-F238E27FC236}">
                <a16:creationId xmlns:a16="http://schemas.microsoft.com/office/drawing/2014/main" id="{8E45E7EA-BB8B-D1D7-E8D9-55D418DB4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6365" y="1876238"/>
            <a:ext cx="372249" cy="372249"/>
          </a:xfrm>
          <a:prstGeom prst="rect">
            <a:avLst/>
          </a:prstGeom>
        </p:spPr>
      </p:pic>
      <p:pic>
        <p:nvPicPr>
          <p:cNvPr id="17" name="Image 16">
            <a:extLst>
              <a:ext uri="{FF2B5EF4-FFF2-40B4-BE49-F238E27FC236}">
                <a16:creationId xmlns:a16="http://schemas.microsoft.com/office/drawing/2014/main" id="{0A1E804F-B406-9E25-C223-4BF0EF4B8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893" y="5703229"/>
            <a:ext cx="372249" cy="372249"/>
          </a:xfrm>
          <a:prstGeom prst="rect">
            <a:avLst/>
          </a:prstGeom>
        </p:spPr>
      </p:pic>
      <p:pic>
        <p:nvPicPr>
          <p:cNvPr id="18" name="Image 17">
            <a:extLst>
              <a:ext uri="{FF2B5EF4-FFF2-40B4-BE49-F238E27FC236}">
                <a16:creationId xmlns:a16="http://schemas.microsoft.com/office/drawing/2014/main" id="{59C3691B-3081-1E8F-DFF7-F092FFE12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366" y="5128855"/>
            <a:ext cx="372249" cy="372249"/>
          </a:xfrm>
          <a:prstGeom prst="rect">
            <a:avLst/>
          </a:prstGeom>
        </p:spPr>
      </p:pic>
      <p:sp>
        <p:nvSpPr>
          <p:cNvPr id="20" name="Rectangle 19">
            <a:extLst>
              <a:ext uri="{FF2B5EF4-FFF2-40B4-BE49-F238E27FC236}">
                <a16:creationId xmlns:a16="http://schemas.microsoft.com/office/drawing/2014/main" id="{3B339105-19EA-94FB-9E68-E11104682210}"/>
              </a:ext>
            </a:extLst>
          </p:cNvPr>
          <p:cNvSpPr/>
          <p:nvPr/>
        </p:nvSpPr>
        <p:spPr>
          <a:xfrm>
            <a:off x="7599152" y="2544683"/>
            <a:ext cx="1047697" cy="4372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latin typeface="Abadi" panose="020B0604020104020204" pitchFamily="34" charset="0"/>
              </a:rPr>
              <a:t>Enregistrer</a:t>
            </a:r>
          </a:p>
          <a:p>
            <a:r>
              <a:rPr lang="fr-FR" sz="1050" dirty="0">
                <a:latin typeface="Abadi" panose="020B0604020104020204" pitchFamily="34" charset="0"/>
              </a:rPr>
              <a:t>Passer</a:t>
            </a:r>
            <a:endParaRPr lang="fr-GA" sz="1050" dirty="0">
              <a:latin typeface="Abadi" panose="020B0604020104020204" pitchFamily="34" charset="0"/>
            </a:endParaRPr>
          </a:p>
        </p:txBody>
      </p:sp>
      <p:sp>
        <p:nvSpPr>
          <p:cNvPr id="24" name="Rectangle 23">
            <a:extLst>
              <a:ext uri="{FF2B5EF4-FFF2-40B4-BE49-F238E27FC236}">
                <a16:creationId xmlns:a16="http://schemas.microsoft.com/office/drawing/2014/main" id="{2A27F005-1505-EFC5-17D3-CD8C7DD37600}"/>
              </a:ext>
            </a:extLst>
          </p:cNvPr>
          <p:cNvSpPr/>
          <p:nvPr/>
        </p:nvSpPr>
        <p:spPr>
          <a:xfrm>
            <a:off x="9893673" y="2930502"/>
            <a:ext cx="1047697" cy="7653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latin typeface="Abadi" panose="020B0604020104020204" pitchFamily="34" charset="0"/>
              </a:rPr>
              <a:t>Voir</a:t>
            </a:r>
          </a:p>
          <a:p>
            <a:r>
              <a:rPr lang="fr-FR" sz="1050" dirty="0">
                <a:latin typeface="Abadi" panose="020B0604020104020204" pitchFamily="34" charset="0"/>
              </a:rPr>
              <a:t>Commenter</a:t>
            </a:r>
          </a:p>
          <a:p>
            <a:r>
              <a:rPr lang="fr-FR" sz="1050" dirty="0">
                <a:latin typeface="Abadi" panose="020B0604020104020204" pitchFamily="34" charset="0"/>
              </a:rPr>
              <a:t>Inviter</a:t>
            </a:r>
          </a:p>
          <a:p>
            <a:r>
              <a:rPr lang="fr-FR" sz="1050" dirty="0">
                <a:latin typeface="Abadi" panose="020B0604020104020204" pitchFamily="34" charset="0"/>
              </a:rPr>
              <a:t>Passer</a:t>
            </a:r>
            <a:endParaRPr lang="fr-GA" sz="1050" dirty="0">
              <a:latin typeface="Abadi" panose="020B0604020104020204" pitchFamily="34" charset="0"/>
            </a:endParaRPr>
          </a:p>
        </p:txBody>
      </p:sp>
      <p:sp>
        <p:nvSpPr>
          <p:cNvPr id="25" name="Rectangle 24">
            <a:extLst>
              <a:ext uri="{FF2B5EF4-FFF2-40B4-BE49-F238E27FC236}">
                <a16:creationId xmlns:a16="http://schemas.microsoft.com/office/drawing/2014/main" id="{ABC7AFB2-7EAD-4C72-678B-D8FD2A177225}"/>
              </a:ext>
            </a:extLst>
          </p:cNvPr>
          <p:cNvSpPr/>
          <p:nvPr/>
        </p:nvSpPr>
        <p:spPr>
          <a:xfrm>
            <a:off x="9177553" y="4280170"/>
            <a:ext cx="1047697" cy="7653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latin typeface="Abadi" panose="020B0604020104020204" pitchFamily="34" charset="0"/>
              </a:rPr>
              <a:t>Voir</a:t>
            </a:r>
          </a:p>
          <a:p>
            <a:r>
              <a:rPr lang="fr-FR" sz="1050" dirty="0">
                <a:latin typeface="Abadi" panose="020B0604020104020204" pitchFamily="34" charset="0"/>
              </a:rPr>
              <a:t>Commenter</a:t>
            </a:r>
          </a:p>
          <a:p>
            <a:r>
              <a:rPr lang="fr-FR" sz="1050" dirty="0">
                <a:latin typeface="Abadi" panose="020B0604020104020204" pitchFamily="34" charset="0"/>
              </a:rPr>
              <a:t>Terminer</a:t>
            </a:r>
          </a:p>
          <a:p>
            <a:r>
              <a:rPr lang="fr-FR" sz="1050" dirty="0">
                <a:latin typeface="Abadi" panose="020B0604020104020204" pitchFamily="34" charset="0"/>
              </a:rPr>
              <a:t>Passer</a:t>
            </a:r>
            <a:endParaRPr lang="fr-GA" sz="1050" dirty="0">
              <a:latin typeface="Abadi" panose="020B0604020104020204" pitchFamily="34" charset="0"/>
            </a:endParaRPr>
          </a:p>
        </p:txBody>
      </p:sp>
      <p:sp>
        <p:nvSpPr>
          <p:cNvPr id="26" name="Rectangle 25">
            <a:extLst>
              <a:ext uri="{FF2B5EF4-FFF2-40B4-BE49-F238E27FC236}">
                <a16:creationId xmlns:a16="http://schemas.microsoft.com/office/drawing/2014/main" id="{84E4F26D-4465-E786-99EA-89AB9B9A8AFA}"/>
              </a:ext>
            </a:extLst>
          </p:cNvPr>
          <p:cNvSpPr/>
          <p:nvPr/>
        </p:nvSpPr>
        <p:spPr>
          <a:xfrm>
            <a:off x="6331055" y="3782141"/>
            <a:ext cx="1047697" cy="7653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latin typeface="Abadi" panose="020B0604020104020204" pitchFamily="34" charset="0"/>
              </a:rPr>
              <a:t>Voir</a:t>
            </a:r>
          </a:p>
          <a:p>
            <a:r>
              <a:rPr lang="fr-FR" sz="1050" dirty="0">
                <a:latin typeface="Abadi" panose="020B0604020104020204" pitchFamily="34" charset="0"/>
              </a:rPr>
              <a:t>Commenter</a:t>
            </a:r>
          </a:p>
          <a:p>
            <a:r>
              <a:rPr lang="fr-FR" sz="1050" dirty="0">
                <a:latin typeface="Abadi" panose="020B0604020104020204" pitchFamily="34" charset="0"/>
              </a:rPr>
              <a:t>Inviter</a:t>
            </a:r>
          </a:p>
          <a:p>
            <a:r>
              <a:rPr lang="fr-FR" sz="1050" dirty="0">
                <a:latin typeface="Abadi" panose="020B0604020104020204" pitchFamily="34" charset="0"/>
              </a:rPr>
              <a:t>Terminer</a:t>
            </a:r>
          </a:p>
        </p:txBody>
      </p:sp>
      <p:pic>
        <p:nvPicPr>
          <p:cNvPr id="27" name="Image 26">
            <a:extLst>
              <a:ext uri="{FF2B5EF4-FFF2-40B4-BE49-F238E27FC236}">
                <a16:creationId xmlns:a16="http://schemas.microsoft.com/office/drawing/2014/main" id="{57F4075D-62F6-CD08-E3BD-472A981A8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6259" y="1573628"/>
            <a:ext cx="372249" cy="372249"/>
          </a:xfrm>
          <a:prstGeom prst="rect">
            <a:avLst/>
          </a:prstGeom>
        </p:spPr>
      </p:pic>
      <p:pic>
        <p:nvPicPr>
          <p:cNvPr id="28" name="Image 27">
            <a:extLst>
              <a:ext uri="{FF2B5EF4-FFF2-40B4-BE49-F238E27FC236}">
                <a16:creationId xmlns:a16="http://schemas.microsoft.com/office/drawing/2014/main" id="{4E11AEC6-0911-35C2-95BC-2F1AF57E8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5250" y="1323852"/>
            <a:ext cx="372249" cy="372249"/>
          </a:xfrm>
          <a:prstGeom prst="rect">
            <a:avLst/>
          </a:prstGeom>
        </p:spPr>
      </p:pic>
    </p:spTree>
    <p:extLst>
      <p:ext uri="{BB962C8B-B14F-4D97-AF65-F5344CB8AC3E}">
        <p14:creationId xmlns:p14="http://schemas.microsoft.com/office/powerpoint/2010/main" val="205120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6407D-708C-4B76-90FF-CC2F4B265CA1}"/>
              </a:ext>
            </a:extLst>
          </p:cNvPr>
          <p:cNvSpPr>
            <a:spLocks noGrp="1"/>
          </p:cNvSpPr>
          <p:nvPr>
            <p:ph type="title"/>
          </p:nvPr>
        </p:nvSpPr>
        <p:spPr>
          <a:xfrm>
            <a:off x="1587710" y="455363"/>
            <a:ext cx="9486690" cy="938432"/>
          </a:xfrm>
        </p:spPr>
        <p:txBody>
          <a:bodyPr/>
          <a:lstStyle/>
          <a:p>
            <a:r>
              <a:rPr lang="fr-FR" dirty="0"/>
              <a:t>Courrier entrant</a:t>
            </a:r>
            <a:endParaRPr lang="fr-GA" dirty="0"/>
          </a:p>
        </p:txBody>
      </p:sp>
      <p:pic>
        <p:nvPicPr>
          <p:cNvPr id="6" name="Image 5">
            <a:extLst>
              <a:ext uri="{FF2B5EF4-FFF2-40B4-BE49-F238E27FC236}">
                <a16:creationId xmlns:a16="http://schemas.microsoft.com/office/drawing/2014/main" id="{851E9358-3CED-4D1C-73DA-E083C32F2BFB}"/>
              </a:ext>
            </a:extLst>
          </p:cNvPr>
          <p:cNvPicPr>
            <a:picLocks noChangeAspect="1"/>
          </p:cNvPicPr>
          <p:nvPr/>
        </p:nvPicPr>
        <p:blipFill>
          <a:blip r:embed="rId2"/>
          <a:stretch>
            <a:fillRect/>
          </a:stretch>
        </p:blipFill>
        <p:spPr>
          <a:xfrm>
            <a:off x="1583262" y="4071917"/>
            <a:ext cx="6335620" cy="2639562"/>
          </a:xfrm>
          <a:prstGeom prst="rect">
            <a:avLst/>
          </a:prstGeom>
        </p:spPr>
      </p:pic>
      <p:sp>
        <p:nvSpPr>
          <p:cNvPr id="7" name="Rectangle 6">
            <a:extLst>
              <a:ext uri="{FF2B5EF4-FFF2-40B4-BE49-F238E27FC236}">
                <a16:creationId xmlns:a16="http://schemas.microsoft.com/office/drawing/2014/main" id="{AD520496-1C03-50A1-08E8-B6CE9E5C3421}"/>
              </a:ext>
            </a:extLst>
          </p:cNvPr>
          <p:cNvSpPr/>
          <p:nvPr/>
        </p:nvSpPr>
        <p:spPr>
          <a:xfrm>
            <a:off x="4758432" y="5343911"/>
            <a:ext cx="3080552" cy="428348"/>
          </a:xfrm>
          <a:prstGeom prst="rect">
            <a:avLst/>
          </a:prstGeom>
          <a:solidFill>
            <a:srgbClr val="0BA5E8">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2"/>
                </a:solidFill>
              </a:rPr>
              <a:t>Voir</a:t>
            </a:r>
            <a:endParaRPr lang="fr-GA" b="1" dirty="0">
              <a:solidFill>
                <a:schemeClr val="bg2"/>
              </a:solidFill>
            </a:endParaRPr>
          </a:p>
        </p:txBody>
      </p:sp>
      <p:sp>
        <p:nvSpPr>
          <p:cNvPr id="8" name="Rectangle 7">
            <a:extLst>
              <a:ext uri="{FF2B5EF4-FFF2-40B4-BE49-F238E27FC236}">
                <a16:creationId xmlns:a16="http://schemas.microsoft.com/office/drawing/2014/main" id="{509F4194-AB62-DD7D-4874-CA5D74631D4A}"/>
              </a:ext>
            </a:extLst>
          </p:cNvPr>
          <p:cNvSpPr/>
          <p:nvPr/>
        </p:nvSpPr>
        <p:spPr>
          <a:xfrm>
            <a:off x="1583262" y="4864903"/>
            <a:ext cx="3077516" cy="379520"/>
          </a:xfrm>
          <a:prstGeom prst="rect">
            <a:avLst/>
          </a:prstGeom>
          <a:solidFill>
            <a:srgbClr val="0BA5E8">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b="1" dirty="0">
                <a:solidFill>
                  <a:schemeClr val="bg2"/>
                </a:solidFill>
              </a:rPr>
              <a:t>Passer – Terminer - Inviter</a:t>
            </a:r>
            <a:endParaRPr lang="fr-GA" sz="1050" b="1" dirty="0">
              <a:solidFill>
                <a:schemeClr val="bg2"/>
              </a:solidFill>
            </a:endParaRPr>
          </a:p>
        </p:txBody>
      </p:sp>
      <p:sp>
        <p:nvSpPr>
          <p:cNvPr id="9" name="Rectangle 8">
            <a:extLst>
              <a:ext uri="{FF2B5EF4-FFF2-40B4-BE49-F238E27FC236}">
                <a16:creationId xmlns:a16="http://schemas.microsoft.com/office/drawing/2014/main" id="{BFA47AAE-50BB-372A-1FDC-4EA79DD1387F}"/>
              </a:ext>
            </a:extLst>
          </p:cNvPr>
          <p:cNvSpPr/>
          <p:nvPr/>
        </p:nvSpPr>
        <p:spPr>
          <a:xfrm>
            <a:off x="1583263" y="5903652"/>
            <a:ext cx="3077516" cy="736848"/>
          </a:xfrm>
          <a:prstGeom prst="rect">
            <a:avLst/>
          </a:prstGeom>
          <a:solidFill>
            <a:srgbClr val="0BA5E8">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100" b="1" dirty="0">
                <a:solidFill>
                  <a:schemeClr val="bg2"/>
                </a:solidFill>
              </a:rPr>
              <a:t>Commenter</a:t>
            </a:r>
            <a:endParaRPr lang="fr-GA" sz="1100" b="1" dirty="0">
              <a:solidFill>
                <a:schemeClr val="bg2"/>
              </a:solidFill>
            </a:endParaRPr>
          </a:p>
        </p:txBody>
      </p:sp>
      <p:pic>
        <p:nvPicPr>
          <p:cNvPr id="11" name="Image 10">
            <a:extLst>
              <a:ext uri="{FF2B5EF4-FFF2-40B4-BE49-F238E27FC236}">
                <a16:creationId xmlns:a16="http://schemas.microsoft.com/office/drawing/2014/main" id="{ADC7BE0B-FA5B-2327-7B57-3C89054EC5D2}"/>
              </a:ext>
            </a:extLst>
          </p:cNvPr>
          <p:cNvPicPr>
            <a:picLocks noChangeAspect="1"/>
          </p:cNvPicPr>
          <p:nvPr/>
        </p:nvPicPr>
        <p:blipFill>
          <a:blip r:embed="rId3"/>
          <a:stretch>
            <a:fillRect/>
          </a:stretch>
        </p:blipFill>
        <p:spPr>
          <a:xfrm>
            <a:off x="8194264" y="4071582"/>
            <a:ext cx="3328941" cy="1580097"/>
          </a:xfrm>
          <a:prstGeom prst="rect">
            <a:avLst/>
          </a:prstGeom>
        </p:spPr>
      </p:pic>
      <p:sp>
        <p:nvSpPr>
          <p:cNvPr id="12" name="Rectangle 11">
            <a:extLst>
              <a:ext uri="{FF2B5EF4-FFF2-40B4-BE49-F238E27FC236}">
                <a16:creationId xmlns:a16="http://schemas.microsoft.com/office/drawing/2014/main" id="{E8BF137A-F9FC-C411-C6BE-0C0F7FCA2CEC}"/>
              </a:ext>
            </a:extLst>
          </p:cNvPr>
          <p:cNvSpPr/>
          <p:nvPr/>
        </p:nvSpPr>
        <p:spPr>
          <a:xfrm>
            <a:off x="8350262" y="4540924"/>
            <a:ext cx="1058272" cy="320706"/>
          </a:xfrm>
          <a:prstGeom prst="rect">
            <a:avLst/>
          </a:prstGeom>
          <a:solidFill>
            <a:srgbClr val="0BA5E8">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100" b="1" dirty="0">
                <a:solidFill>
                  <a:schemeClr val="bg2"/>
                </a:solidFill>
              </a:rPr>
              <a:t>Enregistrer</a:t>
            </a:r>
            <a:endParaRPr lang="fr-GA" sz="1100" b="1" dirty="0">
              <a:solidFill>
                <a:schemeClr val="bg2"/>
              </a:solidFill>
            </a:endParaRPr>
          </a:p>
        </p:txBody>
      </p:sp>
      <p:sp>
        <p:nvSpPr>
          <p:cNvPr id="13" name="Espace réservé du contenu 2">
            <a:extLst>
              <a:ext uri="{FF2B5EF4-FFF2-40B4-BE49-F238E27FC236}">
                <a16:creationId xmlns:a16="http://schemas.microsoft.com/office/drawing/2014/main" id="{75730246-564F-C812-3B11-8BF811D0C4AE}"/>
              </a:ext>
            </a:extLst>
          </p:cNvPr>
          <p:cNvSpPr>
            <a:spLocks noGrp="1"/>
          </p:cNvSpPr>
          <p:nvPr>
            <p:ph idx="1"/>
          </p:nvPr>
        </p:nvSpPr>
        <p:spPr>
          <a:xfrm>
            <a:off x="1574827" y="1895663"/>
            <a:ext cx="10072676" cy="1883335"/>
          </a:xfrm>
        </p:spPr>
        <p:txBody>
          <a:bodyPr>
            <a:normAutofit fontScale="92500" lnSpcReduction="10000"/>
          </a:bodyPr>
          <a:lstStyle/>
          <a:p>
            <a:pPr>
              <a:lnSpc>
                <a:spcPct val="100000"/>
              </a:lnSpc>
            </a:pPr>
            <a:r>
              <a:rPr lang="fr-FR" sz="1900" dirty="0">
                <a:latin typeface="Abadi" panose="020B0604020104020204" pitchFamily="34" charset="0"/>
              </a:rPr>
              <a:t>Un courrier entrant suit un circuit prédéfini. </a:t>
            </a:r>
          </a:p>
          <a:p>
            <a:pPr>
              <a:lnSpc>
                <a:spcPct val="100000"/>
              </a:lnSpc>
            </a:pPr>
            <a:r>
              <a:rPr lang="fr-FR" sz="1900" dirty="0">
                <a:latin typeface="Abadi" panose="020B0604020104020204" pitchFamily="34" charset="0"/>
              </a:rPr>
              <a:t>Pour pouvoir enregistrer un courrier entrant il faut être associé à un circuit avec l’action </a:t>
            </a:r>
            <a:r>
              <a:rPr lang="fr-FR" sz="1900" b="1" dirty="0">
                <a:latin typeface="Abadi" panose="020B0604020104020204" pitchFamily="34" charset="0"/>
              </a:rPr>
              <a:t>enregistrer</a:t>
            </a:r>
          </a:p>
          <a:p>
            <a:pPr>
              <a:lnSpc>
                <a:spcPct val="100000"/>
              </a:lnSpc>
            </a:pPr>
            <a:r>
              <a:rPr lang="fr-FR" sz="1900" dirty="0">
                <a:latin typeface="Abadi" panose="020B0604020104020204" pitchFamily="34" charset="0"/>
              </a:rPr>
              <a:t>Le courrier physique doit obligatoirement être scanné en PDF</a:t>
            </a:r>
          </a:p>
          <a:p>
            <a:pPr>
              <a:lnSpc>
                <a:spcPct val="100000"/>
              </a:lnSpc>
            </a:pPr>
            <a:r>
              <a:rPr lang="fr-FR" sz="1900" dirty="0">
                <a:latin typeface="Abadi" panose="020B0604020104020204" pitchFamily="34" charset="0"/>
              </a:rPr>
              <a:t>L’interface de traitement de courrier est modélisé en fonction des actions de l’utilisateur connecté</a:t>
            </a:r>
            <a:endParaRPr lang="fr-GA" sz="1900" dirty="0">
              <a:latin typeface="Abadi" panose="020B0604020104020204" pitchFamily="34" charset="0"/>
            </a:endParaRPr>
          </a:p>
        </p:txBody>
      </p:sp>
    </p:spTree>
    <p:extLst>
      <p:ext uri="{BB962C8B-B14F-4D97-AF65-F5344CB8AC3E}">
        <p14:creationId xmlns:p14="http://schemas.microsoft.com/office/powerpoint/2010/main" val="222246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8C68F39-5E8A-844C-A8FD-394F253C1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583CEB-AC2B-2640-94F6-5958E6BC5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216407D-708C-4B76-90FF-CC2F4B265CA1}"/>
              </a:ext>
            </a:extLst>
          </p:cNvPr>
          <p:cNvSpPr>
            <a:spLocks noGrp="1"/>
          </p:cNvSpPr>
          <p:nvPr>
            <p:ph type="title"/>
          </p:nvPr>
        </p:nvSpPr>
        <p:spPr>
          <a:xfrm>
            <a:off x="7695729" y="455362"/>
            <a:ext cx="3378671" cy="1550419"/>
          </a:xfrm>
        </p:spPr>
        <p:txBody>
          <a:bodyPr>
            <a:normAutofit/>
          </a:bodyPr>
          <a:lstStyle/>
          <a:p>
            <a:r>
              <a:rPr lang="fr-FR"/>
              <a:t>Courrier sortant</a:t>
            </a:r>
            <a:endParaRPr lang="fr-GA"/>
          </a:p>
        </p:txBody>
      </p:sp>
      <p:sp>
        <p:nvSpPr>
          <p:cNvPr id="10" name="Espace réservé du contenu 2">
            <a:extLst>
              <a:ext uri="{FF2B5EF4-FFF2-40B4-BE49-F238E27FC236}">
                <a16:creationId xmlns:a16="http://schemas.microsoft.com/office/drawing/2014/main" id="{4990CA06-C96C-F4E9-0BD8-02B13F22F695}"/>
              </a:ext>
            </a:extLst>
          </p:cNvPr>
          <p:cNvSpPr>
            <a:spLocks noGrp="1"/>
          </p:cNvSpPr>
          <p:nvPr>
            <p:ph idx="1"/>
          </p:nvPr>
        </p:nvSpPr>
        <p:spPr>
          <a:xfrm>
            <a:off x="7695728" y="2160016"/>
            <a:ext cx="3378672" cy="3926152"/>
          </a:xfrm>
        </p:spPr>
        <p:txBody>
          <a:bodyPr>
            <a:normAutofit/>
          </a:bodyPr>
          <a:lstStyle/>
          <a:p>
            <a:pPr>
              <a:lnSpc>
                <a:spcPct val="100000"/>
              </a:lnSpc>
            </a:pPr>
            <a:r>
              <a:rPr lang="fr-FR" sz="1700" dirty="0">
                <a:latin typeface="Abadi" panose="020B0604020104020204" pitchFamily="34" charset="0"/>
              </a:rPr>
              <a:t>Chaque utilisateur peut créer un courrier sortant en choisissant l’un des modelés prédéfinis</a:t>
            </a:r>
          </a:p>
          <a:p>
            <a:pPr>
              <a:lnSpc>
                <a:spcPct val="100000"/>
              </a:lnSpc>
            </a:pPr>
            <a:r>
              <a:rPr lang="fr-FR" sz="1700" dirty="0">
                <a:latin typeface="Abadi" panose="020B0604020104020204" pitchFamily="34" charset="0"/>
              </a:rPr>
              <a:t>Le courrier est édité directement dans l’outil</a:t>
            </a:r>
          </a:p>
          <a:p>
            <a:pPr>
              <a:lnSpc>
                <a:spcPct val="100000"/>
              </a:lnSpc>
            </a:pPr>
            <a:r>
              <a:rPr lang="fr-FR" sz="1700" dirty="0">
                <a:latin typeface="Abadi" panose="020B0604020104020204" pitchFamily="34" charset="0"/>
              </a:rPr>
              <a:t>Des donneurs d’avis peuvent être ajoutés au courrier</a:t>
            </a:r>
          </a:p>
          <a:p>
            <a:pPr>
              <a:lnSpc>
                <a:spcPct val="100000"/>
              </a:lnSpc>
            </a:pPr>
            <a:r>
              <a:rPr lang="fr-FR" sz="1700" dirty="0">
                <a:latin typeface="Abadi" panose="020B0604020104020204" pitchFamily="34" charset="0"/>
              </a:rPr>
              <a:t>Les donneurs d’avis peuvent valider le courrier</a:t>
            </a:r>
          </a:p>
          <a:p>
            <a:pPr>
              <a:lnSpc>
                <a:spcPct val="100000"/>
              </a:lnSpc>
            </a:pPr>
            <a:r>
              <a:rPr lang="fr-FR" sz="1700" dirty="0">
                <a:latin typeface="Abadi" panose="020B0604020104020204" pitchFamily="34" charset="0"/>
              </a:rPr>
              <a:t>Pour associer un numéro chrono au courrier le propriétaire doit le valider</a:t>
            </a:r>
          </a:p>
          <a:p>
            <a:pPr>
              <a:lnSpc>
                <a:spcPct val="100000"/>
              </a:lnSpc>
            </a:pPr>
            <a:endParaRPr lang="fr-FR" sz="1700" b="1" dirty="0">
              <a:latin typeface="Abadi" panose="020B0604020104020204" pitchFamily="34" charset="0"/>
            </a:endParaRPr>
          </a:p>
          <a:p>
            <a:pPr>
              <a:lnSpc>
                <a:spcPct val="100000"/>
              </a:lnSpc>
            </a:pPr>
            <a:endParaRPr lang="fr-GA" sz="1700" dirty="0">
              <a:latin typeface="Abadi" panose="020B0604020104020204" pitchFamily="34" charset="0"/>
            </a:endParaRPr>
          </a:p>
        </p:txBody>
      </p:sp>
      <p:pic>
        <p:nvPicPr>
          <p:cNvPr id="4" name="Image 3">
            <a:extLst>
              <a:ext uri="{FF2B5EF4-FFF2-40B4-BE49-F238E27FC236}">
                <a16:creationId xmlns:a16="http://schemas.microsoft.com/office/drawing/2014/main" id="{B3E5B64D-DA0A-87D7-36BD-49E7F7ED7FCD}"/>
              </a:ext>
            </a:extLst>
          </p:cNvPr>
          <p:cNvPicPr>
            <a:picLocks noChangeAspect="1"/>
          </p:cNvPicPr>
          <p:nvPr/>
        </p:nvPicPr>
        <p:blipFill>
          <a:blip r:embed="rId2"/>
          <a:stretch>
            <a:fillRect/>
          </a:stretch>
        </p:blipFill>
        <p:spPr>
          <a:xfrm>
            <a:off x="1701327" y="1805503"/>
            <a:ext cx="5565250" cy="3046973"/>
          </a:xfrm>
          <a:prstGeom prst="rect">
            <a:avLst/>
          </a:prstGeom>
        </p:spPr>
      </p:pic>
    </p:spTree>
    <p:extLst>
      <p:ext uri="{BB962C8B-B14F-4D97-AF65-F5344CB8AC3E}">
        <p14:creationId xmlns:p14="http://schemas.microsoft.com/office/powerpoint/2010/main" val="126607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D40D60-A371-3746-AE79-A8A0DA64C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5EC29A-9786-924D-875A-91FAF9B12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D28159A-A217-9F94-C887-1AE1C243B60F}"/>
              </a:ext>
            </a:extLst>
          </p:cNvPr>
          <p:cNvSpPr>
            <a:spLocks noGrp="1"/>
          </p:cNvSpPr>
          <p:nvPr>
            <p:ph type="title"/>
          </p:nvPr>
        </p:nvSpPr>
        <p:spPr>
          <a:xfrm>
            <a:off x="1777323" y="4243241"/>
            <a:ext cx="3853829" cy="1849586"/>
          </a:xfrm>
        </p:spPr>
        <p:txBody>
          <a:bodyPr>
            <a:normAutofit/>
          </a:bodyPr>
          <a:lstStyle/>
          <a:p>
            <a:r>
              <a:rPr lang="fr-FR" dirty="0"/>
              <a:t>Archivage</a:t>
            </a:r>
            <a:endParaRPr lang="fr-GA" dirty="0"/>
          </a:p>
        </p:txBody>
      </p:sp>
      <p:sp>
        <p:nvSpPr>
          <p:cNvPr id="3" name="Espace réservé du contenu 2">
            <a:extLst>
              <a:ext uri="{FF2B5EF4-FFF2-40B4-BE49-F238E27FC236}">
                <a16:creationId xmlns:a16="http://schemas.microsoft.com/office/drawing/2014/main" id="{A2CA9BE1-A663-41DC-EEBD-B7A2B3A27088}"/>
              </a:ext>
            </a:extLst>
          </p:cNvPr>
          <p:cNvSpPr>
            <a:spLocks noGrp="1"/>
          </p:cNvSpPr>
          <p:nvPr>
            <p:ph idx="1"/>
          </p:nvPr>
        </p:nvSpPr>
        <p:spPr>
          <a:xfrm>
            <a:off x="6155705" y="4202832"/>
            <a:ext cx="5264729" cy="1883335"/>
          </a:xfrm>
        </p:spPr>
        <p:txBody>
          <a:bodyPr>
            <a:normAutofit lnSpcReduction="10000"/>
          </a:bodyPr>
          <a:lstStyle/>
          <a:p>
            <a:pPr>
              <a:lnSpc>
                <a:spcPct val="100000"/>
              </a:lnSpc>
            </a:pPr>
            <a:r>
              <a:rPr lang="fr-FR" sz="1900" dirty="0">
                <a:latin typeface="Abadi" panose="020B0604020104020204" pitchFamily="34" charset="0"/>
              </a:rPr>
              <a:t>Tout les courriers traités dans l’organisation peuvent être retrouvés facilement dans les archives grâce à des options de filtres</a:t>
            </a:r>
          </a:p>
          <a:p>
            <a:pPr>
              <a:lnSpc>
                <a:spcPct val="100000"/>
              </a:lnSpc>
            </a:pPr>
            <a:r>
              <a:rPr lang="fr-FR" sz="1900" dirty="0">
                <a:latin typeface="Abadi" panose="020B0604020104020204" pitchFamily="34" charset="0"/>
              </a:rPr>
              <a:t>Les méta données de tout les courriers sur une année peuvent être exportés au format xlsx</a:t>
            </a:r>
            <a:endParaRPr lang="fr-GA" sz="1900" dirty="0">
              <a:latin typeface="Abadi" panose="020B0604020104020204" pitchFamily="34" charset="0"/>
            </a:endParaRPr>
          </a:p>
        </p:txBody>
      </p:sp>
      <p:pic>
        <p:nvPicPr>
          <p:cNvPr id="5" name="Image 4">
            <a:extLst>
              <a:ext uri="{FF2B5EF4-FFF2-40B4-BE49-F238E27FC236}">
                <a16:creationId xmlns:a16="http://schemas.microsoft.com/office/drawing/2014/main" id="{A4395A55-E712-102C-1CC8-EF3F0C823C7C}"/>
              </a:ext>
            </a:extLst>
          </p:cNvPr>
          <p:cNvPicPr>
            <a:picLocks noChangeAspect="1"/>
          </p:cNvPicPr>
          <p:nvPr/>
        </p:nvPicPr>
        <p:blipFill>
          <a:blip r:embed="rId2"/>
          <a:stretch>
            <a:fillRect/>
          </a:stretch>
        </p:blipFill>
        <p:spPr>
          <a:xfrm>
            <a:off x="1777323" y="565153"/>
            <a:ext cx="8349257" cy="3151845"/>
          </a:xfrm>
          <a:prstGeom prst="rect">
            <a:avLst/>
          </a:prstGeom>
        </p:spPr>
      </p:pic>
    </p:spTree>
    <p:extLst>
      <p:ext uri="{BB962C8B-B14F-4D97-AF65-F5344CB8AC3E}">
        <p14:creationId xmlns:p14="http://schemas.microsoft.com/office/powerpoint/2010/main" val="330787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549FD40E-24F6-D3C7-50AD-8A8C711DD3C4}"/>
              </a:ext>
            </a:extLst>
          </p:cNvPr>
          <p:cNvPicPr>
            <a:picLocks noChangeAspect="1"/>
          </p:cNvPicPr>
          <p:nvPr/>
        </p:nvPicPr>
        <p:blipFill rotWithShape="1">
          <a:blip r:embed="rId2">
            <a:extLst>
              <a:ext uri="{28A0092B-C50C-407E-A947-70E740481C1C}">
                <a14:useLocalDpi xmlns:a14="http://schemas.microsoft.com/office/drawing/2010/main" val="0"/>
              </a:ext>
            </a:extLst>
          </a:blip>
          <a:srcRect t="7333" r="-1" b="8058"/>
          <a:stretch/>
        </p:blipFill>
        <p:spPr>
          <a:xfrm>
            <a:off x="20" y="10"/>
            <a:ext cx="12188932" cy="6857990"/>
          </a:xfrm>
          <a:prstGeom prst="rect">
            <a:avLst/>
          </a:prstGeom>
        </p:spPr>
      </p:pic>
      <p:sp>
        <p:nvSpPr>
          <p:cNvPr id="12" name="Rectangle">
            <a:extLst>
              <a:ext uri="{FF2B5EF4-FFF2-40B4-BE49-F238E27FC236}">
                <a16:creationId xmlns:a16="http://schemas.microsoft.com/office/drawing/2014/main" id="{9F0EA5A9-0D12-3644-BBEC-6D9D192EB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55908" cy="685800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14" name="Rectangle 13">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282" y="1375495"/>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Rectangle 15">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281" y="0"/>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re 1">
            <a:extLst>
              <a:ext uri="{FF2B5EF4-FFF2-40B4-BE49-F238E27FC236}">
                <a16:creationId xmlns:a16="http://schemas.microsoft.com/office/drawing/2014/main" id="{47E5C094-BAFF-27E9-5AE7-475E3B2F72D5}"/>
              </a:ext>
            </a:extLst>
          </p:cNvPr>
          <p:cNvSpPr>
            <a:spLocks noGrp="1"/>
          </p:cNvSpPr>
          <p:nvPr>
            <p:ph type="ctrTitle"/>
          </p:nvPr>
        </p:nvSpPr>
        <p:spPr>
          <a:xfrm>
            <a:off x="565151" y="1228090"/>
            <a:ext cx="3609982" cy="943610"/>
          </a:xfrm>
        </p:spPr>
        <p:txBody>
          <a:bodyPr>
            <a:normAutofit/>
          </a:bodyPr>
          <a:lstStyle/>
          <a:p>
            <a:r>
              <a:rPr lang="fr-FR" sz="4800" dirty="0"/>
              <a:t>Circuit</a:t>
            </a:r>
            <a:endParaRPr lang="fr-GA" sz="4800" dirty="0"/>
          </a:p>
        </p:txBody>
      </p:sp>
      <p:sp>
        <p:nvSpPr>
          <p:cNvPr id="6" name="ZoneTexte 5">
            <a:extLst>
              <a:ext uri="{FF2B5EF4-FFF2-40B4-BE49-F238E27FC236}">
                <a16:creationId xmlns:a16="http://schemas.microsoft.com/office/drawing/2014/main" id="{5958D69D-1030-E4E0-9529-A9EB3627F4E5}"/>
              </a:ext>
            </a:extLst>
          </p:cNvPr>
          <p:cNvSpPr txBox="1"/>
          <p:nvPr/>
        </p:nvSpPr>
        <p:spPr>
          <a:xfrm>
            <a:off x="622566" y="3244333"/>
            <a:ext cx="1301959" cy="369332"/>
          </a:xfrm>
          <a:prstGeom prst="rect">
            <a:avLst/>
          </a:prstGeom>
          <a:noFill/>
        </p:spPr>
        <p:txBody>
          <a:bodyPr wrap="none" rtlCol="0">
            <a:spAutoFit/>
          </a:bodyPr>
          <a:lstStyle/>
          <a:p>
            <a:r>
              <a:rPr lang="fr-FR" dirty="0"/>
              <a:t>Parapheur</a:t>
            </a:r>
            <a:endParaRPr lang="fr-GA" dirty="0"/>
          </a:p>
        </p:txBody>
      </p:sp>
      <p:sp>
        <p:nvSpPr>
          <p:cNvPr id="11" name="ZoneTexte 10">
            <a:extLst>
              <a:ext uri="{FF2B5EF4-FFF2-40B4-BE49-F238E27FC236}">
                <a16:creationId xmlns:a16="http://schemas.microsoft.com/office/drawing/2014/main" id="{067D7201-E6C4-F8AF-08A5-D5D891C7B980}"/>
              </a:ext>
            </a:extLst>
          </p:cNvPr>
          <p:cNvSpPr txBox="1"/>
          <p:nvPr/>
        </p:nvSpPr>
        <p:spPr>
          <a:xfrm>
            <a:off x="622566" y="2523350"/>
            <a:ext cx="1075936" cy="369332"/>
          </a:xfrm>
          <a:prstGeom prst="rect">
            <a:avLst/>
          </a:prstGeom>
          <a:noFill/>
        </p:spPr>
        <p:txBody>
          <a:bodyPr wrap="none" rtlCol="0">
            <a:spAutoFit/>
          </a:bodyPr>
          <a:lstStyle/>
          <a:p>
            <a:r>
              <a:rPr lang="fr-FR" dirty="0">
                <a:solidFill>
                  <a:schemeClr val="bg1">
                    <a:lumMod val="50000"/>
                    <a:lumOff val="50000"/>
                  </a:schemeClr>
                </a:solidFill>
              </a:rPr>
              <a:t>Courrier</a:t>
            </a:r>
            <a:endParaRPr lang="fr-GA" dirty="0">
              <a:solidFill>
                <a:schemeClr val="bg1">
                  <a:lumMod val="50000"/>
                  <a:lumOff val="50000"/>
                </a:schemeClr>
              </a:solidFill>
            </a:endParaRPr>
          </a:p>
        </p:txBody>
      </p:sp>
    </p:spTree>
    <p:extLst>
      <p:ext uri="{BB962C8B-B14F-4D97-AF65-F5344CB8AC3E}">
        <p14:creationId xmlns:p14="http://schemas.microsoft.com/office/powerpoint/2010/main" val="76532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1301" y="565153"/>
            <a:ext cx="2770699"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23D1935-EE8A-914F-9381-5AC3163F4E78}"/>
              </a:ext>
            </a:extLst>
          </p:cNvPr>
          <p:cNvSpPr>
            <a:spLocks noGrp="1"/>
          </p:cNvSpPr>
          <p:nvPr>
            <p:ph type="title"/>
          </p:nvPr>
        </p:nvSpPr>
        <p:spPr>
          <a:xfrm>
            <a:off x="693287" y="300403"/>
            <a:ext cx="7846501" cy="1550419"/>
          </a:xfrm>
        </p:spPr>
        <p:txBody>
          <a:bodyPr>
            <a:normAutofit/>
          </a:bodyPr>
          <a:lstStyle/>
          <a:p>
            <a:r>
              <a:rPr lang="fr-FR" dirty="0"/>
              <a:t>Présentation de Circuit Parapheur</a:t>
            </a:r>
            <a:endParaRPr lang="fr-GA" dirty="0"/>
          </a:p>
        </p:txBody>
      </p:sp>
      <p:sp>
        <p:nvSpPr>
          <p:cNvPr id="3" name="Espace réservé du contenu 2">
            <a:extLst>
              <a:ext uri="{FF2B5EF4-FFF2-40B4-BE49-F238E27FC236}">
                <a16:creationId xmlns:a16="http://schemas.microsoft.com/office/drawing/2014/main" id="{1CA3CFF5-BBA6-3DB2-F4E5-CF0021F6B91E}"/>
              </a:ext>
            </a:extLst>
          </p:cNvPr>
          <p:cNvSpPr>
            <a:spLocks noGrp="1"/>
          </p:cNvSpPr>
          <p:nvPr>
            <p:ph idx="1"/>
          </p:nvPr>
        </p:nvSpPr>
        <p:spPr>
          <a:xfrm>
            <a:off x="693287" y="2371032"/>
            <a:ext cx="3655715" cy="2376813"/>
          </a:xfrm>
        </p:spPr>
        <p:txBody>
          <a:bodyPr>
            <a:normAutofit fontScale="92500"/>
          </a:bodyPr>
          <a:lstStyle/>
          <a:p>
            <a:pPr>
              <a:lnSpc>
                <a:spcPct val="160000"/>
              </a:lnSpc>
            </a:pPr>
            <a:r>
              <a:rPr lang="fr-FR" sz="1400" b="1" dirty="0">
                <a:latin typeface="Abadi" panose="020B0604020104020204" pitchFamily="34" charset="0"/>
              </a:rPr>
              <a:t>Circuit parapheur </a:t>
            </a:r>
            <a:r>
              <a:rPr lang="fr-FR" sz="1400" dirty="0">
                <a:latin typeface="Abadi" panose="020B0604020104020204" pitchFamily="34" charset="0"/>
              </a:rPr>
              <a:t> est un service de signature électronique et manuscrite de documents numérique à travers une application mobile Android disponible sur smartphone et tablette et une plateforme web d’authentification des documents signés électroniquement par l’application mobile.</a:t>
            </a:r>
            <a:endParaRPr lang="fr-GA" sz="1400" dirty="0">
              <a:latin typeface="Abadi" panose="020B0604020104020204" pitchFamily="34" charset="0"/>
            </a:endParaRPr>
          </a:p>
        </p:txBody>
      </p:sp>
      <p:sp>
        <p:nvSpPr>
          <p:cNvPr id="12"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90007" y="1"/>
            <a:ext cx="220199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E0368111-31FD-0AE6-FF2E-66828E5B435B}"/>
              </a:ext>
            </a:extLst>
          </p:cNvPr>
          <p:cNvPicPr>
            <a:picLocks noChangeAspect="1"/>
          </p:cNvPicPr>
          <p:nvPr/>
        </p:nvPicPr>
        <p:blipFill>
          <a:blip r:embed="rId2"/>
          <a:stretch>
            <a:fillRect/>
          </a:stretch>
        </p:blipFill>
        <p:spPr>
          <a:xfrm>
            <a:off x="5863206" y="2036925"/>
            <a:ext cx="2316363" cy="4407836"/>
          </a:xfrm>
          <a:prstGeom prst="rect">
            <a:avLst/>
          </a:prstGeom>
        </p:spPr>
      </p:pic>
    </p:spTree>
    <p:extLst>
      <p:ext uri="{BB962C8B-B14F-4D97-AF65-F5344CB8AC3E}">
        <p14:creationId xmlns:p14="http://schemas.microsoft.com/office/powerpoint/2010/main" val="2341378842"/>
      </p:ext>
    </p:extLst>
  </p:cSld>
  <p:clrMapOvr>
    <a:masterClrMapping/>
  </p:clrMapOvr>
</p:sld>
</file>

<file path=ppt/theme/theme1.xml><?xml version="1.0" encoding="utf-8"?>
<a:theme xmlns:a="http://schemas.openxmlformats.org/drawingml/2006/main" name="InterweaveVTI">
  <a:themeElements>
    <a:clrScheme name="Interweave-R1">
      <a:dk1>
        <a:srgbClr val="000000"/>
      </a:dk1>
      <a:lt1>
        <a:srgbClr val="FFFFFF"/>
      </a:lt1>
      <a:dk2>
        <a:srgbClr val="292C2D"/>
      </a:dk2>
      <a:lt2>
        <a:srgbClr val="DDDEDD"/>
      </a:lt2>
      <a:accent1>
        <a:srgbClr val="0BA5E8"/>
      </a:accent1>
      <a:accent2>
        <a:srgbClr val="5066E1"/>
      </a:accent2>
      <a:accent3>
        <a:srgbClr val="894EC0"/>
      </a:accent3>
      <a:accent4>
        <a:srgbClr val="E54196"/>
      </a:accent4>
      <a:accent5>
        <a:srgbClr val="BE4449"/>
      </a:accent5>
      <a:accent6>
        <a:srgbClr val="F55822"/>
      </a:accent6>
      <a:hlink>
        <a:srgbClr val="C22DD8"/>
      </a:hlink>
      <a:folHlink>
        <a:srgbClr val="737F82"/>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docProps/app.xml><?xml version="1.0" encoding="utf-8"?>
<Properties xmlns="http://schemas.openxmlformats.org/officeDocument/2006/extended-properties" xmlns:vt="http://schemas.openxmlformats.org/officeDocument/2006/docPropsVTypes">
  <TotalTime>242</TotalTime>
  <Words>687</Words>
  <Application>Microsoft Office PowerPoint</Application>
  <PresentationFormat>Grand écran</PresentationFormat>
  <Paragraphs>98</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Abadi</vt:lpstr>
      <vt:lpstr>Arial</vt:lpstr>
      <vt:lpstr>Neue Haas Grotesk Text Pro</vt:lpstr>
      <vt:lpstr>Segoe UI</vt:lpstr>
      <vt:lpstr>InterweaveVTI</vt:lpstr>
      <vt:lpstr>La gestion du courrier</vt:lpstr>
      <vt:lpstr>Circuit</vt:lpstr>
      <vt:lpstr>Présentation de Circuit Courrier</vt:lpstr>
      <vt:lpstr>Circuit</vt:lpstr>
      <vt:lpstr>Courrier entrant</vt:lpstr>
      <vt:lpstr>Courrier sortant</vt:lpstr>
      <vt:lpstr>Archivage</vt:lpstr>
      <vt:lpstr>Circuit</vt:lpstr>
      <vt:lpstr>Présentation de Circuit Parapheur</vt:lpstr>
      <vt:lpstr>Parcours inscription à circuit parapheur</vt:lpstr>
      <vt:lpstr>Procédure de signature de électronique de document</vt:lpstr>
      <vt:lpstr>Procédure d’authentification de signature électronique</vt:lpstr>
      <vt:lpstr>Signature manuscrite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dc:title>
  <dc:creator>Orphée Nve Hounkponou</dc:creator>
  <cp:lastModifiedBy>Orphée Nve Hounkponou</cp:lastModifiedBy>
  <cp:revision>1</cp:revision>
  <dcterms:created xsi:type="dcterms:W3CDTF">2022-08-05T06:26:02Z</dcterms:created>
  <dcterms:modified xsi:type="dcterms:W3CDTF">2022-12-02T17:06:43Z</dcterms:modified>
</cp:coreProperties>
</file>